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82323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Architectural Barriers:</a:t>
            </a: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latin typeface="Franklin Gothic Book" charset="0"/>
                <a:ea typeface="Franklin Gothic Book" charset="0"/>
                <a:cs typeface="Franklin Gothic Book" charset="0"/>
              </a:rPr>
              <a:t>Creighton University Humanities Building</a:t>
            </a:r>
            <a:endParaRPr sz="3000" b="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latin typeface="Franklin Gothic Book" charset="0"/>
                <a:ea typeface="Franklin Gothic Book" charset="0"/>
                <a:cs typeface="Franklin Gothic Book" charset="0"/>
              </a:rPr>
              <a:t>OTD 457: Phys Rehab III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Group VI: Christin Albright, Khadijah Lane, CJ </a:t>
            </a:r>
            <a:r>
              <a:rPr lang="en" dirty="0" err="1">
                <a:latin typeface="Franklin Gothic Book" charset="0"/>
                <a:ea typeface="Franklin Gothic Book" charset="0"/>
                <a:cs typeface="Franklin Gothic Book" charset="0"/>
              </a:rPr>
              <a:t>Neubaum</a:t>
            </a: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, Taylor See-</a:t>
            </a:r>
            <a:r>
              <a:rPr lang="en" dirty="0" err="1">
                <a:latin typeface="Franklin Gothic Book" charset="0"/>
                <a:ea typeface="Franklin Gothic Book" charset="0"/>
                <a:cs typeface="Franklin Gothic Book" charset="0"/>
              </a:rPr>
              <a:t>Palar</a:t>
            </a: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, Sky Williams, &amp; Alexis Woodie</a:t>
            </a: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Recommendations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97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More railings for ramps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Possibly a lift where main offices are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More automatic powered door switches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Additional signs to navigate around building (where accessible restrooms are, where offices are, etc.)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Removing the unnecessary wall in bathroom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General floor plan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599" y="1853850"/>
            <a:ext cx="4212271" cy="3159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Off street parking and passenger loading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2262288" y="1867000"/>
            <a:ext cx="3456900" cy="28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Parking spaces are not located closely to the building (faculty parking only, student parking was not close).</a:t>
            </a: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There are 26-50 total spaces, with 4 accessible spaces that were all blocked off by construction and 2 accessible spaces that were not blocked. </a:t>
            </a: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The width of the pathway was more than 36 inches wide. </a:t>
            </a: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There was no landscaping or rails on the sides of the path that narrowed it. </a:t>
            </a: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4625" y="2035056"/>
            <a:ext cx="2944822" cy="220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575" y="1867000"/>
            <a:ext cx="1908552" cy="2544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Approach to selected entrance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582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were no signs indicating where inaccessible or accessible entrances to the building were. There was an accessible entrance on the side.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distance from the parking area to the entrance of the facility was about 150 feet.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is a loading zone/slope that leads to the entrance of the building. 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4775" y="1248875"/>
            <a:ext cx="2754622" cy="3672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Entrance</a:t>
            </a: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845600" cy="24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was not a non-slip surface near the door- the carpet was there but it was not secured to the ground and was easily moved.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measurement of the open doorway from frame to frame was 36 inches.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door was not a double door, but the wheelchair fit through the frame.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door handle was 48 inches high, but not operable with a closed fist. There was a button that was reachable that opened the door automatically.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1025" y="1198350"/>
            <a:ext cx="2755726" cy="3674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ranklin Gothic Book" charset="0"/>
                <a:ea typeface="Franklin Gothic Book" charset="0"/>
                <a:cs typeface="Franklin Gothic Book" charset="0"/>
              </a:rPr>
              <a:t>Access to essential areas</a:t>
            </a:r>
            <a:endParaRPr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6608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is a five foot T-space for the wheelchair  to turn around/ reverse direction.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Routes to public services (offices, etc.) are accessible, with a five foot T-space.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were no eating areas, but toilets were available and accessible (barely).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Emergency exits were not easily accessible for a wheelchair.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Floor plan included on slide 11 (final slide).</a:t>
            </a:r>
            <a:endParaRPr>
              <a:solidFill>
                <a:srgbClr val="000000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325" y="1027618"/>
            <a:ext cx="2894074" cy="385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Public restrooms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859125" y="936750"/>
            <a:ext cx="4673400" cy="40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Restroom was not marked as accessible on the outside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was enough room to carefully navigate wheelchair (but barely!).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was an unnecessary wall that made accessibility to the stall very difficult.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toilet stall door was not accessible with a fist. The stall provided greater access than typical stalls once inside, but the door did not have at least a 5 feet by 5 feet clearance of the door swing (it was 4 feet by 5 feet).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are grab bars behind the toilet and on the side wall nearest to the toilet.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is a very small T-space to maneuver the wheelchair around.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toilet height was 18.5 inches, the sink height was 34 inches with a 30 inch clearance underneath.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faucet handles were one lever handles.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paper towel dispenser height was 44 inches.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06250"/>
            <a:ext cx="2107002" cy="280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46503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Public telephones and water fountains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29450" y="2459875"/>
            <a:ext cx="49236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were no  telephones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spout is located more than 26 inches from the ground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features on the water fountain are able to be used with a closed fist, and were located on the front and the side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77" y="859801"/>
            <a:ext cx="3035998" cy="4047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Access for the visually impaired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249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Braille signage is located under the raised numbers to label the classroom.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are no voice activated assistance devices in the building.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324" y="1471900"/>
            <a:ext cx="2388325" cy="3184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729450" y="1329283"/>
            <a:ext cx="5470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Assistance/physical aids available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29450" y="2470508"/>
            <a:ext cx="4819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Building includes elevator to access all floors of the building.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elevator buttons are within reach (&lt;42 inches in height) and the numbers are raised but do not include braille.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 stairs have grab bars along the sides but do not continue along the corners. 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Franklin Gothic Book" charset="0"/>
                <a:ea typeface="Franklin Gothic Book" charset="0"/>
                <a:cs typeface="Franklin Gothic Book" charset="0"/>
              </a:rPr>
              <a:t>There are automatic buttons on the entrances of the buildings, but other doors inside the building are not accessible.</a:t>
            </a:r>
            <a:endParaRPr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2050" y="1026634"/>
            <a:ext cx="2978428" cy="397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On-screen Show (16:9)</PresentationFormat>
  <Paragraphs>54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Franklin Gothic Book</vt:lpstr>
      <vt:lpstr>Lato</vt:lpstr>
      <vt:lpstr>Raleway</vt:lpstr>
      <vt:lpstr>Streamline</vt:lpstr>
      <vt:lpstr>Architectural Barriers: Creighton University Humanities Building</vt:lpstr>
      <vt:lpstr>Off street parking and passenger loading</vt:lpstr>
      <vt:lpstr>Approach to selected entrance </vt:lpstr>
      <vt:lpstr>Entrance</vt:lpstr>
      <vt:lpstr>Access to essential areas</vt:lpstr>
      <vt:lpstr>Public restrooms</vt:lpstr>
      <vt:lpstr>Public telephones and water fountains </vt:lpstr>
      <vt:lpstr>Access for the visually impaired </vt:lpstr>
      <vt:lpstr>Assistance/physical aids available</vt:lpstr>
      <vt:lpstr>Recommendations </vt:lpstr>
      <vt:lpstr>General floor plan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Architectural Barriers: Creighton University Humanities Building</dc:title>
  <dc:creator>Barb</dc:creator>
  <cp:lastModifiedBy>Barb Stephens</cp:lastModifiedBy>
  <cp:revision>2</cp:revision>
  <dcterms:modified xsi:type="dcterms:W3CDTF">2018-09-28T01:10:47Z</dcterms:modified>
</cp:coreProperties>
</file>