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slideLayouts/slideLayout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12.xml" ContentType="application/vnd.openxmlformats-officedocument.presentationml.notesSlide+xml"/>
  <Override PartName="/ppt/notesMasters/notesMaster1.xml" ContentType="application/vnd.openxmlformats-officedocument.presentationml.notesMaster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heme/theme3.xml" ContentType="application/vnd.openxmlformats-officedocument.theme+xml"/>
  <Override PartName="/ppt/theme/theme2.xml" ContentType="application/vnd.openxmlformats-officedocument.theme+xml"/>
  <Override PartName="/ppt/theme/theme1.xml" ContentType="application/vnd.openxmlformats-officedocument.theme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2.xml" ContentType="application/vnd.openxmlformats-officedocument.presentationml.slide+xml"/>
  <Override PartName="/ppt/slides/slide9.xml" ContentType="application/vnd.openxmlformats-officedocument.presentationml.slide+xml"/>
  <Override PartName="/ppt/slides/slide3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4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</Types>
</file>

<file path=_rels/.rels><?xml version="1.0" encoding="UTF-8" standalone="yes"?><Relationships xmlns="http://schemas.openxmlformats.org/package/2006/relationships"><Relationship Target="ppt/presentation.xml" Type="http://schemas.openxmlformats.org/officeDocument/2006/relationships/officeDocument" Id="rId1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aveSubsetFonts="1" autoCompressPictures="0" mc:PreserveAttributes="mv:*" mc:Ignorable="mv">
  <p:sldMasterIdLst>
    <p:sldMasterId id="2147483654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</p:sldIdLst>
  <p:sldSz cy="6858000" cx="9144000"/>
  <p:notesSz cy="9144000" cx="6858000"/>
  <p:defaultTextStyle>
    <a:defPPr algn="l" rtl="0" marR="0">
      <a:lnSpc>
        <a:spcPct val="100000"/>
      </a:lnSpc>
      <a:spcBef>
        <a:spcPts val="0"/>
      </a:spcBef>
      <a:spcAft>
        <a:spcPts val="0"/>
      </a:spcAft>
    </a:defPPr>
    <a:lvl1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tableStyles.xml><?xml version="1.0" encoding="utf-8"?>
<a:tblStyleLst xmlns:a="http://schemas.openxmlformats.org/drawingml/2006/main" xmlns:r="http://schemas.openxmlformats.org/officeDocument/2006/relationships" def="{90651C3A-4460-11DB-9652-00E08161165F}"/>
</file>

<file path=ppt/_rels/presentation.xml.rels><?xml version="1.0" encoding="UTF-8" standalone="yes"?><Relationships xmlns="http://schemas.openxmlformats.org/package/2006/relationships"><Relationship Target="slides/slide13.xml" Type="http://schemas.openxmlformats.org/officeDocument/2006/relationships/slide" Id="rId18"/><Relationship Target="slides/slide12.xml" Type="http://schemas.openxmlformats.org/officeDocument/2006/relationships/slide" Id="rId17"/><Relationship Target="slides/slide11.xml" Type="http://schemas.openxmlformats.org/officeDocument/2006/relationships/slide" Id="rId16"/><Relationship Target="slides/slide10.xml" Type="http://schemas.openxmlformats.org/officeDocument/2006/relationships/slide" Id="rId15"/><Relationship Target="slides/slide9.xml" Type="http://schemas.openxmlformats.org/officeDocument/2006/relationships/slide" Id="rId14"/><Relationship Target="presProps.xml" Type="http://schemas.openxmlformats.org/officeDocument/2006/relationships/presProps" Id="rId2"/><Relationship Target="slides/slide7.xml" Type="http://schemas.openxmlformats.org/officeDocument/2006/relationships/slide" Id="rId12"/><Relationship Target="theme/theme2.xml" Type="http://schemas.openxmlformats.org/officeDocument/2006/relationships/theme" Id="rId1"/><Relationship Target="slides/slide8.xml" Type="http://schemas.openxmlformats.org/officeDocument/2006/relationships/slide" Id="rId13"/><Relationship Target="slideMasters/slideMaster1.xml" Type="http://schemas.openxmlformats.org/officeDocument/2006/relationships/slideMaster" Id="rId4"/><Relationship Target="slides/slide5.xml" Type="http://schemas.openxmlformats.org/officeDocument/2006/relationships/slide" Id="rId10"/><Relationship Target="tableStyles.xml" Type="http://schemas.openxmlformats.org/officeDocument/2006/relationships/tableStyles" Id="rId3"/><Relationship Target="slides/slide6.xml" Type="http://schemas.openxmlformats.org/officeDocument/2006/relationships/slide" Id="rId11"/><Relationship Target="slides/slide4.xml" Type="http://schemas.openxmlformats.org/officeDocument/2006/relationships/slide" Id="rId9"/><Relationship Target="slides/slide1.xml" Type="http://schemas.openxmlformats.org/officeDocument/2006/relationships/slide" Id="rId6"/><Relationship Target="notesMasters/notesMaster1.xml" Type="http://schemas.openxmlformats.org/officeDocument/2006/relationships/notesMaster" Id="rId5"/><Relationship Target="slides/slide3.xml" Type="http://schemas.openxmlformats.org/officeDocument/2006/relationships/slide" Id="rId8"/><Relationship Target="slides/slide2.xml" Type="http://schemas.openxmlformats.org/officeDocument/2006/relationships/slide" Id="rId7"/></Relationships>
</file>

<file path=ppt/notesMasters/_rels/notesMaster1.xml.rels><?xml version="1.0" encoding="UTF-8" standalone="yes"?><Relationships xmlns="http://schemas.openxmlformats.org/package/2006/relationships"><Relationship Target="../theme/theme3.xml" Type="http://schemas.openxmlformats.org/officeDocument/2006/relationships/theme" Id="rId1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" name="Shape 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" name="Shape 2"/>
          <p:cNvSpPr/>
          <p:nvPr>
            <p:ph idx="2" type="sldImg"/>
          </p:nvPr>
        </p:nvSpPr>
        <p:spPr>
          <a:xfrm>
            <a:off y="685800" x="1143225"/>
            <a:ext cy="3429000" cx="4572225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3" name="Shape 3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>
              <a:defRPr sz="1100"/>
            </a:lvl1pPr>
            <a:lvl2pPr>
              <a:defRPr sz="1100"/>
            </a:lvl2pPr>
            <a:lvl3pPr>
              <a:defRPr sz="11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/>
        </p:txBody>
      </p:sp>
    </p:spTree>
  </p:cSld>
  <p:clrMap accent2="accent2" accent3="accent3" accent4="accent4" accent5="accent5" accent6="accent6" hlink="hlink" tx2="lt2" tx1="dk1" bg2="dk2" bg1="lt1" folHlink="folHlink" accent1="accent1"/>
</p:notesMaster>
</file>

<file path=ppt/notesSlides/_rels/notesSlide1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0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1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2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3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2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3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4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5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6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7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8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9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83" name="Shape 8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84" name="Shape 84"/>
          <p:cNvSpPr/>
          <p:nvPr>
            <p:ph idx="2" type="sldImg"/>
          </p:nvPr>
        </p:nvSpPr>
        <p:spPr>
          <a:xfrm>
            <a:off y="685800" x="1143225"/>
            <a:ext cy="3429000" cx="4572225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85" name="Shape 85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42" name="Shape 14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43" name="Shape 143"/>
          <p:cNvSpPr/>
          <p:nvPr>
            <p:ph idx="2" type="sldImg"/>
          </p:nvPr>
        </p:nvSpPr>
        <p:spPr>
          <a:xfrm>
            <a:off y="685800" x="1143225"/>
            <a:ext cy="3429000" cx="4572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144" name="Shape 144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buNone/>
            </a:pPr>
            <a:r>
              <a:rPr lang="en"/>
              <a:t>http://cobacourses.creighton.edu/prog/cert.htm</a:t>
            </a: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48" name="Shape 14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49" name="Shape 149"/>
          <p:cNvSpPr/>
          <p:nvPr>
            <p:ph idx="2" type="sldImg"/>
          </p:nvPr>
        </p:nvSpPr>
        <p:spPr>
          <a:xfrm>
            <a:off y="685800" x="1143225"/>
            <a:ext cy="3429000" cx="4572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150" name="Shape 150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54" name="Shape 15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55" name="Shape 155"/>
          <p:cNvSpPr/>
          <p:nvPr>
            <p:ph idx="2" type="sldImg"/>
          </p:nvPr>
        </p:nvSpPr>
        <p:spPr>
          <a:xfrm>
            <a:off y="685800" x="1143225"/>
            <a:ext cy="3429000" cx="4572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156" name="Shape 156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60" name="Shape 16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61" name="Shape 161"/>
          <p:cNvSpPr/>
          <p:nvPr>
            <p:ph idx="2" type="sldImg"/>
          </p:nvPr>
        </p:nvSpPr>
        <p:spPr>
          <a:xfrm>
            <a:off y="685800" x="1143225"/>
            <a:ext cy="3429000" cx="4572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162" name="Shape 162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89" name="Shape 8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90" name="Shape 90"/>
          <p:cNvSpPr/>
          <p:nvPr>
            <p:ph idx="2" type="sldImg"/>
          </p:nvPr>
        </p:nvSpPr>
        <p:spPr>
          <a:xfrm>
            <a:off y="685800" x="1143225"/>
            <a:ext cy="3429000" cx="4572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91" name="Shape 91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95" name="Shape 9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96" name="Shape 96"/>
          <p:cNvSpPr/>
          <p:nvPr>
            <p:ph idx="2" type="sldImg"/>
          </p:nvPr>
        </p:nvSpPr>
        <p:spPr>
          <a:xfrm>
            <a:off y="685800" x="1143225"/>
            <a:ext cy="3429000" cx="4572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97" name="Shape 97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01" name="Shape 10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02" name="Shape 102"/>
          <p:cNvSpPr/>
          <p:nvPr>
            <p:ph idx="2" type="sldImg"/>
          </p:nvPr>
        </p:nvSpPr>
        <p:spPr>
          <a:xfrm>
            <a:off y="685800" x="1143225"/>
            <a:ext cy="3429000" cx="4572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103" name="Shape 103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08" name="Shape 10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09" name="Shape 109"/>
          <p:cNvSpPr/>
          <p:nvPr>
            <p:ph idx="2" type="sldImg"/>
          </p:nvPr>
        </p:nvSpPr>
        <p:spPr>
          <a:xfrm>
            <a:off y="685800" x="1143225"/>
            <a:ext cy="3429000" cx="4572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110" name="Shape 110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15" name="Shape 11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16" name="Shape 116"/>
          <p:cNvSpPr/>
          <p:nvPr>
            <p:ph idx="2" type="sldImg"/>
          </p:nvPr>
        </p:nvSpPr>
        <p:spPr>
          <a:xfrm>
            <a:off y="685800" x="1143225"/>
            <a:ext cy="3429000" cx="4572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117" name="Shape 117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22" name="Shape 12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23" name="Shape 123"/>
          <p:cNvSpPr/>
          <p:nvPr>
            <p:ph idx="2" type="sldImg"/>
          </p:nvPr>
        </p:nvSpPr>
        <p:spPr>
          <a:xfrm>
            <a:off y="685800" x="1143225"/>
            <a:ext cy="3429000" cx="4572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124" name="Shape 124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28" name="Shape 12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29" name="Shape 129"/>
          <p:cNvSpPr/>
          <p:nvPr>
            <p:ph idx="2" type="sldImg"/>
          </p:nvPr>
        </p:nvSpPr>
        <p:spPr>
          <a:xfrm>
            <a:off y="685800" x="1143225"/>
            <a:ext cy="3429000" cx="4572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130" name="Shape 130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34" name="Shape 13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35" name="Shape 135"/>
          <p:cNvSpPr/>
          <p:nvPr>
            <p:ph idx="2" type="sldImg"/>
          </p:nvPr>
        </p:nvSpPr>
        <p:spPr>
          <a:xfrm>
            <a:off y="685800" x="1143225"/>
            <a:ext cy="3429000" cx="4572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136" name="Shape 136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2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3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4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5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6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matchingName="title" type="title">
  <p:cSld name="title">
    <p:spTree>
      <p:nvGrpSpPr>
        <p:cNvPr id="12" name="Shape 1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3" name="Shape 13"/>
          <p:cNvSpPr txBox="1"/>
          <p:nvPr>
            <p:ph type="ctrTitle"/>
          </p:nvPr>
        </p:nvSpPr>
        <p:spPr>
          <a:xfrm>
            <a:off y="1461141" x="1997075"/>
            <a:ext cy="1470000" cx="64007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 algn="l" rtl="0" indent="304800" marL="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None/>
              <a:defRPr strike="noStrike" u="none" b="1" cap="none" baseline="0" sz="4800" i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l" rtl="0" indent="304800" marL="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None/>
              <a:defRPr strike="noStrike" u="none" b="1" cap="none" baseline="0" sz="4800" i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l" rtl="0" indent="304800" marL="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None/>
              <a:defRPr strike="noStrike" u="none" b="1" cap="none" baseline="0" sz="4800" i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l" rtl="0" indent="304800" marL="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None/>
              <a:defRPr strike="noStrike" u="none" b="1" cap="none" baseline="0" sz="4800" i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l" rtl="0" indent="304800" marL="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None/>
              <a:defRPr strike="noStrike" u="none" b="1" cap="none" baseline="0" sz="4800" i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l" rtl="0" indent="304800" marL="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None/>
              <a:defRPr strike="noStrike" u="none" b="1" cap="none" baseline="0" sz="4800" i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l" rtl="0" indent="304800" marL="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None/>
              <a:defRPr strike="noStrike" u="none" b="1" cap="none" baseline="0" sz="4800" i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l" rtl="0" indent="304800" marL="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None/>
              <a:defRPr strike="noStrike" u="none" b="1" cap="none" baseline="0" sz="4800" i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l" rtl="0" indent="304800" marL="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None/>
              <a:defRPr strike="noStrike" u="none" b="1" cap="none" baseline="0" sz="4800" i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4" name="Shape 14"/>
          <p:cNvSpPr txBox="1"/>
          <p:nvPr>
            <p:ph idx="1" type="subTitle"/>
          </p:nvPr>
        </p:nvSpPr>
        <p:spPr>
          <a:xfrm>
            <a:off y="3002402" x="1997075"/>
            <a:ext cy="1162499" cx="64007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 indent="203200" marL="0">
              <a:spcBef>
                <a:spcPts val="0"/>
              </a:spcBef>
              <a:buClr>
                <a:srgbClr val="FFFFFF"/>
              </a:buClr>
              <a:buSzPct val="100000"/>
              <a:buFont typeface="Arial"/>
              <a:buNone/>
              <a:defRPr strike="noStrike" u="none" b="0" cap="none" baseline="0" sz="3200" i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l" rtl="0" indent="203200" marL="0">
              <a:spcBef>
                <a:spcPts val="0"/>
              </a:spcBef>
              <a:buClr>
                <a:srgbClr val="FFFFFF"/>
              </a:buClr>
              <a:buSzPct val="100000"/>
              <a:buFont typeface="Arial"/>
              <a:buNone/>
              <a:defRPr strike="noStrike" u="none" b="0" cap="none" baseline="0" sz="3200" i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l" rtl="0" indent="203200" marL="0">
              <a:spcBef>
                <a:spcPts val="0"/>
              </a:spcBef>
              <a:buClr>
                <a:srgbClr val="FFFFFF"/>
              </a:buClr>
              <a:buSzPct val="100000"/>
              <a:buFont typeface="Arial"/>
              <a:buNone/>
              <a:defRPr strike="noStrike" u="none" b="0" cap="none" baseline="0" sz="3200" i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l" rtl="0" indent="203200" marL="0">
              <a:spcBef>
                <a:spcPts val="0"/>
              </a:spcBef>
              <a:buClr>
                <a:srgbClr val="FFFFFF"/>
              </a:buClr>
              <a:buSzPct val="100000"/>
              <a:buFont typeface="Arial"/>
              <a:buNone/>
              <a:defRPr strike="noStrike" u="none" b="0" cap="none" baseline="0" sz="3200" i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l" rtl="0" indent="203200" marL="0">
              <a:spcBef>
                <a:spcPts val="0"/>
              </a:spcBef>
              <a:buClr>
                <a:srgbClr val="FFFFFF"/>
              </a:buClr>
              <a:buSzPct val="100000"/>
              <a:buFont typeface="Arial"/>
              <a:buNone/>
              <a:defRPr strike="noStrike" u="none" b="0" cap="none" baseline="0" sz="3200" i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l" rtl="0" indent="203200" marL="0">
              <a:spcBef>
                <a:spcPts val="0"/>
              </a:spcBef>
              <a:buClr>
                <a:srgbClr val="FFFFFF"/>
              </a:buClr>
              <a:buSzPct val="100000"/>
              <a:buFont typeface="Arial"/>
              <a:buNone/>
              <a:defRPr strike="noStrike" u="none" b="0" cap="none" baseline="0" sz="3200" i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l" rtl="0" indent="203200" marL="0">
              <a:spcBef>
                <a:spcPts val="0"/>
              </a:spcBef>
              <a:buClr>
                <a:srgbClr val="FFFFFF"/>
              </a:buClr>
              <a:buSzPct val="100000"/>
              <a:buFont typeface="Arial"/>
              <a:buNone/>
              <a:defRPr strike="noStrike" u="none" b="0" cap="none" baseline="0" sz="3200" i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l" rtl="0" indent="203200" marL="0">
              <a:spcBef>
                <a:spcPts val="0"/>
              </a:spcBef>
              <a:buClr>
                <a:srgbClr val="FFFFFF"/>
              </a:buClr>
              <a:buSzPct val="100000"/>
              <a:buFont typeface="Arial"/>
              <a:buNone/>
              <a:defRPr strike="noStrike" u="none" b="0" cap="none" baseline="0" sz="3200" i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l" rtl="0" indent="203200" marL="0">
              <a:spcBef>
                <a:spcPts val="0"/>
              </a:spcBef>
              <a:buClr>
                <a:srgbClr val="FFFFFF"/>
              </a:buClr>
              <a:buSzPct val="100000"/>
              <a:buFont typeface="Arial"/>
              <a:buNone/>
              <a:defRPr strike="noStrike" u="none" b="0" cap="none" baseline="0" sz="3200" i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5" name="Shape 15"/>
          <p:cNvSpPr/>
          <p:nvPr/>
        </p:nvSpPr>
        <p:spPr>
          <a:xfrm>
            <a:off y="0" x="0"/>
            <a:ext cy="6858000" cx="31352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/>
        </p:txBody>
      </p:sp>
      <p:sp>
        <p:nvSpPr>
          <p:cNvPr id="16" name="Shape 16"/>
          <p:cNvSpPr/>
          <p:nvPr/>
        </p:nvSpPr>
        <p:spPr>
          <a:xfrm>
            <a:off y="0" x="3175"/>
            <a:ext cy="812800" cx="635000"/>
          </a:xfrm>
          <a:custGeom>
            <a:pathLst>
              <a:path w="400" extrusionOk="0" h="512">
                <a:moveTo>
                  <a:pt y="512" x="400"/>
                </a:moveTo>
                <a:lnTo>
                  <a:pt y="0" x="2"/>
                </a:lnTo>
                <a:lnTo>
                  <a:pt y="0" x="0"/>
                </a:lnTo>
                <a:lnTo>
                  <a:pt y="512" x="0"/>
                </a:lnTo>
                <a:lnTo>
                  <a:pt y="512" x="400"/>
                </a:lnTo>
                <a:close/>
              </a:path>
            </a:pathLst>
          </a:custGeom>
          <a:gradFill>
            <a:gsLst>
              <a:gs pos="0">
                <a:srgbClr val="FFD700"/>
              </a:gs>
              <a:gs pos="54000">
                <a:srgbClr val="FFD700"/>
              </a:gs>
              <a:gs pos="98000">
                <a:srgbClr val="FFF7A9"/>
              </a:gs>
              <a:gs pos="100000">
                <a:srgbClr val="FFF100"/>
              </a:gs>
            </a:gsLst>
            <a:lin ang="13499999" scaled="0"/>
          </a:gradFill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/>
        </p:txBody>
      </p:sp>
      <p:sp>
        <p:nvSpPr>
          <p:cNvPr id="17" name="Shape 17"/>
          <p:cNvSpPr/>
          <p:nvPr/>
        </p:nvSpPr>
        <p:spPr>
          <a:xfrm>
            <a:off y="2555875" x="3175"/>
            <a:ext cy="815975" cx="635000"/>
          </a:xfrm>
          <a:custGeom>
            <a:pathLst>
              <a:path w="400" extrusionOk="0" h="514">
                <a:moveTo>
                  <a:pt y="0" x="400"/>
                </a:moveTo>
                <a:lnTo>
                  <a:pt y="0" x="0"/>
                </a:lnTo>
                <a:lnTo>
                  <a:pt y="514" x="0"/>
                </a:lnTo>
                <a:lnTo>
                  <a:pt y="514" x="2"/>
                </a:lnTo>
                <a:lnTo>
                  <a:pt y="0" x="400"/>
                </a:lnTo>
                <a:close/>
              </a:path>
            </a:pathLst>
          </a:custGeom>
          <a:gradFill>
            <a:gsLst>
              <a:gs pos="0">
                <a:srgbClr val="0090DA"/>
              </a:gs>
              <a:gs pos="54000">
                <a:srgbClr val="0090DA"/>
              </a:gs>
              <a:gs pos="98000">
                <a:srgbClr val="2BC4F3"/>
              </a:gs>
              <a:gs pos="100000">
                <a:srgbClr val="00AEEE"/>
              </a:gs>
            </a:gsLst>
            <a:lin ang="8100000" scaled="0"/>
          </a:gradFill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/>
        </p:txBody>
      </p:sp>
      <p:sp>
        <p:nvSpPr>
          <p:cNvPr id="18" name="Shape 18"/>
          <p:cNvSpPr/>
          <p:nvPr/>
        </p:nvSpPr>
        <p:spPr>
          <a:xfrm>
            <a:off y="1743075" x="3175"/>
            <a:ext cy="812800" cx="635000"/>
          </a:xfrm>
          <a:custGeom>
            <a:pathLst>
              <a:path w="400" extrusionOk="0" h="512">
                <a:moveTo>
                  <a:pt y="512" x="400"/>
                </a:moveTo>
                <a:lnTo>
                  <a:pt y="0" x="2"/>
                </a:lnTo>
                <a:lnTo>
                  <a:pt y="0" x="0"/>
                </a:lnTo>
                <a:lnTo>
                  <a:pt y="512" x="0"/>
                </a:lnTo>
                <a:lnTo>
                  <a:pt y="512" x="400"/>
                </a:lnTo>
                <a:close/>
              </a:path>
            </a:pathLst>
          </a:custGeom>
          <a:gradFill>
            <a:gsLst>
              <a:gs pos="0">
                <a:srgbClr val="AAAAAA"/>
              </a:gs>
              <a:gs pos="54000">
                <a:srgbClr val="AAAAAA"/>
              </a:gs>
              <a:gs pos="98000">
                <a:srgbClr val="D2D2D2"/>
              </a:gs>
              <a:gs pos="100000">
                <a:srgbClr val="B9B9B9"/>
              </a:gs>
            </a:gsLst>
            <a:lin ang="13499999" scaled="0"/>
          </a:gradFill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/>
        </p:txBody>
      </p:sp>
      <p:sp>
        <p:nvSpPr>
          <p:cNvPr id="19" name="Shape 19"/>
          <p:cNvSpPr/>
          <p:nvPr/>
        </p:nvSpPr>
        <p:spPr>
          <a:xfrm>
            <a:off y="1743075" x="152400"/>
            <a:ext cy="812800" cx="1317625"/>
          </a:xfrm>
          <a:custGeom>
            <a:pathLst>
              <a:path w="830" extrusionOk="0" h="512">
                <a:moveTo>
                  <a:pt y="512" x="398"/>
                </a:moveTo>
                <a:lnTo>
                  <a:pt y="512" x="830"/>
                </a:lnTo>
                <a:lnTo>
                  <a:pt y="0" x="432"/>
                </a:lnTo>
                <a:lnTo>
                  <a:pt y="0" x="0"/>
                </a:lnTo>
                <a:lnTo>
                  <a:pt y="512" x="398"/>
                </a:lnTo>
                <a:close/>
              </a:path>
            </a:pathLst>
          </a:custGeom>
          <a:gradFill>
            <a:gsLst>
              <a:gs pos="0">
                <a:srgbClr val="FFD700"/>
              </a:gs>
              <a:gs pos="54000">
                <a:srgbClr val="FFD700"/>
              </a:gs>
              <a:gs pos="98000">
                <a:srgbClr val="FFF7A9"/>
              </a:gs>
              <a:gs pos="100000">
                <a:srgbClr val="FFF100"/>
              </a:gs>
            </a:gsLst>
            <a:lin ang="13499999" scaled="0"/>
          </a:gradFill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/>
        </p:txBody>
      </p:sp>
      <p:sp>
        <p:nvSpPr>
          <p:cNvPr id="20" name="Shape 20"/>
          <p:cNvSpPr/>
          <p:nvPr/>
        </p:nvSpPr>
        <p:spPr>
          <a:xfrm>
            <a:off y="4302125" x="152400"/>
            <a:ext cy="812800" cx="1317625"/>
          </a:xfrm>
          <a:custGeom>
            <a:pathLst>
              <a:path w="830" extrusionOk="0" h="512">
                <a:moveTo>
                  <a:pt y="0" x="830"/>
                </a:moveTo>
                <a:lnTo>
                  <a:pt y="0" x="398"/>
                </a:lnTo>
                <a:lnTo>
                  <a:pt y="512" x="0"/>
                </a:lnTo>
                <a:lnTo>
                  <a:pt y="512" x="432"/>
                </a:lnTo>
                <a:lnTo>
                  <a:pt y="0" x="830"/>
                </a:lnTo>
                <a:close/>
              </a:path>
            </a:pathLst>
          </a:custGeom>
          <a:gradFill>
            <a:gsLst>
              <a:gs pos="0">
                <a:srgbClr val="0090DA"/>
              </a:gs>
              <a:gs pos="54000">
                <a:srgbClr val="0090DA"/>
              </a:gs>
              <a:gs pos="98000">
                <a:srgbClr val="2BC4F3"/>
              </a:gs>
              <a:gs pos="100000">
                <a:srgbClr val="00AEEE"/>
              </a:gs>
            </a:gsLst>
            <a:lin ang="8100000" scaled="0"/>
          </a:gradFill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/>
        </p:txBody>
      </p:sp>
      <p:sp>
        <p:nvSpPr>
          <p:cNvPr id="21" name="Shape 21"/>
          <p:cNvSpPr/>
          <p:nvPr/>
        </p:nvSpPr>
        <p:spPr>
          <a:xfrm>
            <a:off y="3486150" x="152400"/>
            <a:ext cy="815975" cx="1317625"/>
          </a:xfrm>
          <a:custGeom>
            <a:pathLst>
              <a:path w="830" extrusionOk="0" h="514">
                <a:moveTo>
                  <a:pt y="0" x="432"/>
                </a:moveTo>
                <a:lnTo>
                  <a:pt y="0" x="0"/>
                </a:lnTo>
                <a:lnTo>
                  <a:pt y="514" x="398"/>
                </a:lnTo>
                <a:lnTo>
                  <a:pt y="514" x="830"/>
                </a:lnTo>
                <a:lnTo>
                  <a:pt y="0" x="432"/>
                </a:lnTo>
                <a:close/>
              </a:path>
            </a:pathLst>
          </a:custGeom>
          <a:gradFill>
            <a:gsLst>
              <a:gs pos="0">
                <a:srgbClr val="AAAAAA"/>
              </a:gs>
              <a:gs pos="54000">
                <a:srgbClr val="AAAAAA"/>
              </a:gs>
              <a:gs pos="98000">
                <a:srgbClr val="D2D2D2"/>
              </a:gs>
              <a:gs pos="100000">
                <a:srgbClr val="B9B9B9"/>
              </a:gs>
            </a:gsLst>
            <a:lin ang="13499999" scaled="0"/>
          </a:gradFill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/>
        </p:txBody>
      </p:sp>
      <p:sp>
        <p:nvSpPr>
          <p:cNvPr id="22" name="Shape 22"/>
          <p:cNvSpPr/>
          <p:nvPr/>
        </p:nvSpPr>
        <p:spPr>
          <a:xfrm>
            <a:off y="3486150" x="984250"/>
            <a:ext cy="815975" cx="1322387"/>
          </a:xfrm>
          <a:custGeom>
            <a:pathLst>
              <a:path w="833" extrusionOk="0" h="514">
                <a:moveTo>
                  <a:pt y="514" x="399"/>
                </a:moveTo>
                <a:lnTo>
                  <a:pt y="514" x="833"/>
                </a:lnTo>
                <a:lnTo>
                  <a:pt y="0" x="435"/>
                </a:lnTo>
                <a:lnTo>
                  <a:pt y="0" x="0"/>
                </a:lnTo>
                <a:lnTo>
                  <a:pt y="514" x="399"/>
                </a:lnTo>
                <a:close/>
              </a:path>
            </a:pathLst>
          </a:custGeom>
          <a:gradFill>
            <a:gsLst>
              <a:gs pos="0">
                <a:srgbClr val="FFD700"/>
              </a:gs>
              <a:gs pos="54000">
                <a:srgbClr val="FFD700"/>
              </a:gs>
              <a:gs pos="98000">
                <a:srgbClr val="FFF7A9"/>
              </a:gs>
              <a:gs pos="100000">
                <a:srgbClr val="FFF100"/>
              </a:gs>
            </a:gsLst>
            <a:lin ang="13499999" scaled="0"/>
          </a:gradFill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/>
        </p:txBody>
      </p:sp>
      <p:sp>
        <p:nvSpPr>
          <p:cNvPr id="23" name="Shape 23"/>
          <p:cNvSpPr/>
          <p:nvPr/>
        </p:nvSpPr>
        <p:spPr>
          <a:xfrm>
            <a:off y="3486150" x="3175"/>
            <a:ext cy="815975" cx="635000"/>
          </a:xfrm>
          <a:custGeom>
            <a:pathLst>
              <a:path w="400" extrusionOk="0" h="514">
                <a:moveTo>
                  <a:pt y="0" x="2"/>
                </a:moveTo>
                <a:lnTo>
                  <a:pt y="0" x="0"/>
                </a:lnTo>
                <a:lnTo>
                  <a:pt y="514" x="0"/>
                </a:lnTo>
                <a:lnTo>
                  <a:pt y="514" x="400"/>
                </a:lnTo>
                <a:lnTo>
                  <a:pt y="0" x="2"/>
                </a:lnTo>
                <a:close/>
              </a:path>
            </a:pathLst>
          </a:custGeom>
          <a:gradFill>
            <a:gsLst>
              <a:gs pos="0">
                <a:srgbClr val="FFD700"/>
              </a:gs>
              <a:gs pos="54000">
                <a:srgbClr val="FFD700"/>
              </a:gs>
              <a:gs pos="98000">
                <a:srgbClr val="FFF7A9"/>
              </a:gs>
              <a:gs pos="100000">
                <a:srgbClr val="FFF100"/>
              </a:gs>
            </a:gsLst>
            <a:lin ang="13499999" scaled="0"/>
          </a:gradFill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/>
        </p:txBody>
      </p:sp>
      <p:sp>
        <p:nvSpPr>
          <p:cNvPr id="24" name="Shape 24"/>
          <p:cNvSpPr/>
          <p:nvPr/>
        </p:nvSpPr>
        <p:spPr>
          <a:xfrm>
            <a:off y="6045200" x="984250"/>
            <a:ext cy="812800" cx="1322387"/>
          </a:xfrm>
          <a:custGeom>
            <a:pathLst>
              <a:path w="833" extrusionOk="0" h="512">
                <a:moveTo>
                  <a:pt y="0" x="399"/>
                </a:moveTo>
                <a:lnTo>
                  <a:pt y="512" x="0"/>
                </a:lnTo>
                <a:lnTo>
                  <a:pt y="512" x="435"/>
                </a:lnTo>
                <a:lnTo>
                  <a:pt y="0" x="833"/>
                </a:lnTo>
                <a:lnTo>
                  <a:pt y="0" x="399"/>
                </a:lnTo>
                <a:close/>
              </a:path>
            </a:pathLst>
          </a:custGeom>
          <a:gradFill>
            <a:gsLst>
              <a:gs pos="0">
                <a:srgbClr val="0090DA"/>
              </a:gs>
              <a:gs pos="54000">
                <a:srgbClr val="0090DA"/>
              </a:gs>
              <a:gs pos="98000">
                <a:srgbClr val="2BC4F3"/>
              </a:gs>
              <a:gs pos="100000">
                <a:srgbClr val="00AEEE"/>
              </a:gs>
            </a:gsLst>
            <a:lin ang="8100000" scaled="0"/>
          </a:gradFill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/>
        </p:txBody>
      </p:sp>
      <p:sp>
        <p:nvSpPr>
          <p:cNvPr id="25" name="Shape 25"/>
          <p:cNvSpPr/>
          <p:nvPr/>
        </p:nvSpPr>
        <p:spPr>
          <a:xfrm>
            <a:off y="5232400" x="984250"/>
            <a:ext cy="812800" cx="1322387"/>
          </a:xfrm>
          <a:custGeom>
            <a:pathLst>
              <a:path w="833" extrusionOk="0" h="512">
                <a:moveTo>
                  <a:pt y="0" x="435"/>
                </a:moveTo>
                <a:lnTo>
                  <a:pt y="0" x="0"/>
                </a:lnTo>
                <a:lnTo>
                  <a:pt y="512" x="399"/>
                </a:lnTo>
                <a:lnTo>
                  <a:pt y="512" x="833"/>
                </a:lnTo>
                <a:lnTo>
                  <a:pt y="0" x="435"/>
                </a:lnTo>
                <a:close/>
              </a:path>
            </a:pathLst>
          </a:custGeom>
          <a:gradFill>
            <a:gsLst>
              <a:gs pos="0">
                <a:srgbClr val="AAAAAA"/>
              </a:gs>
              <a:gs pos="54000">
                <a:srgbClr val="AAAAAA"/>
              </a:gs>
              <a:gs pos="98000">
                <a:srgbClr val="D2D2D2"/>
              </a:gs>
              <a:gs pos="100000">
                <a:srgbClr val="B9B9B9"/>
              </a:gs>
            </a:gsLst>
            <a:lin ang="13499999" scaled="0"/>
          </a:gradFill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/>
        </p:txBody>
      </p:sp>
      <p:sp>
        <p:nvSpPr>
          <p:cNvPr id="26" name="Shape 26"/>
          <p:cNvSpPr/>
          <p:nvPr/>
        </p:nvSpPr>
        <p:spPr>
          <a:xfrm>
            <a:off y="5232400" x="1820863"/>
            <a:ext cy="812800" cx="1317625"/>
          </a:xfrm>
          <a:custGeom>
            <a:pathLst>
              <a:path w="830" extrusionOk="0" h="512">
                <a:moveTo>
                  <a:pt y="0" x="434"/>
                </a:moveTo>
                <a:lnTo>
                  <a:pt y="0" x="0"/>
                </a:lnTo>
                <a:lnTo>
                  <a:pt y="512" x="398"/>
                </a:lnTo>
                <a:lnTo>
                  <a:pt y="512" x="830"/>
                </a:lnTo>
                <a:lnTo>
                  <a:pt y="0" x="434"/>
                </a:lnTo>
                <a:close/>
              </a:path>
            </a:pathLst>
          </a:custGeom>
          <a:gradFill>
            <a:gsLst>
              <a:gs pos="0">
                <a:srgbClr val="FFD700"/>
              </a:gs>
              <a:gs pos="54000">
                <a:srgbClr val="FFD700"/>
              </a:gs>
              <a:gs pos="98000">
                <a:srgbClr val="FFF7A9"/>
              </a:gs>
              <a:gs pos="100000">
                <a:srgbClr val="FFF100"/>
              </a:gs>
            </a:gsLst>
            <a:lin ang="13499999" scaled="0"/>
          </a:gradFill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/>
        </p:txBody>
      </p:sp>
      <p:sp>
        <p:nvSpPr>
          <p:cNvPr id="27" name="Shape 27"/>
          <p:cNvSpPr/>
          <p:nvPr/>
        </p:nvSpPr>
        <p:spPr>
          <a:xfrm>
            <a:off y="812800" x="3175"/>
            <a:ext cy="812800" cx="635000"/>
          </a:xfrm>
          <a:custGeom>
            <a:pathLst>
              <a:path w="400" extrusionOk="0" h="512">
                <a:moveTo>
                  <a:pt y="0" x="400"/>
                </a:moveTo>
                <a:lnTo>
                  <a:pt y="0" x="0"/>
                </a:lnTo>
                <a:lnTo>
                  <a:pt y="512" x="0"/>
                </a:lnTo>
                <a:lnTo>
                  <a:pt y="512" x="2"/>
                </a:lnTo>
                <a:lnTo>
                  <a:pt y="0" x="400"/>
                </a:lnTo>
                <a:close/>
              </a:path>
            </a:pathLst>
          </a:custGeom>
          <a:gradFill>
            <a:gsLst>
              <a:gs pos="0">
                <a:srgbClr val="CD118C"/>
              </a:gs>
              <a:gs pos="54000">
                <a:srgbClr val="CD118C"/>
              </a:gs>
              <a:gs pos="98000">
                <a:srgbClr val="F074AC"/>
              </a:gs>
              <a:gs pos="100000">
                <a:srgbClr val="EB008B"/>
              </a:gs>
            </a:gsLst>
            <a:lin ang="8100000" scaled="0"/>
          </a:gradFill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/>
        </p:txBody>
      </p:sp>
      <p:sp>
        <p:nvSpPr>
          <p:cNvPr id="28" name="Shape 28"/>
          <p:cNvSpPr/>
          <p:nvPr/>
        </p:nvSpPr>
        <p:spPr>
          <a:xfrm>
            <a:off y="2555875" x="152400"/>
            <a:ext cy="815975" cx="1317625"/>
          </a:xfrm>
          <a:custGeom>
            <a:pathLst>
              <a:path w="830" extrusionOk="0" h="514">
                <a:moveTo>
                  <a:pt y="514" x="0"/>
                </a:moveTo>
                <a:lnTo>
                  <a:pt y="514" x="432"/>
                </a:lnTo>
                <a:lnTo>
                  <a:pt y="0" x="830"/>
                </a:lnTo>
                <a:lnTo>
                  <a:pt y="0" x="398"/>
                </a:lnTo>
                <a:lnTo>
                  <a:pt y="514" x="0"/>
                </a:lnTo>
                <a:close/>
              </a:path>
            </a:pathLst>
          </a:custGeom>
          <a:gradFill>
            <a:gsLst>
              <a:gs pos="0">
                <a:srgbClr val="CD118C"/>
              </a:gs>
              <a:gs pos="54000">
                <a:srgbClr val="CD118C"/>
              </a:gs>
              <a:gs pos="98000">
                <a:srgbClr val="F074AC"/>
              </a:gs>
              <a:gs pos="100000">
                <a:srgbClr val="EB008B"/>
              </a:gs>
            </a:gsLst>
            <a:lin ang="8100000" scaled="0"/>
          </a:gradFill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/>
        </p:txBody>
      </p:sp>
      <p:sp>
        <p:nvSpPr>
          <p:cNvPr id="29" name="Shape 29"/>
          <p:cNvSpPr/>
          <p:nvPr/>
        </p:nvSpPr>
        <p:spPr>
          <a:xfrm>
            <a:off y="4302125" x="984250"/>
            <a:ext cy="812800" cx="1322387"/>
          </a:xfrm>
          <a:custGeom>
            <a:pathLst>
              <a:path w="833" extrusionOk="0" h="512">
                <a:moveTo>
                  <a:pt y="512" x="0"/>
                </a:moveTo>
                <a:lnTo>
                  <a:pt y="512" x="435"/>
                </a:lnTo>
                <a:lnTo>
                  <a:pt y="0" x="833"/>
                </a:lnTo>
                <a:lnTo>
                  <a:pt y="0" x="399"/>
                </a:lnTo>
                <a:lnTo>
                  <a:pt y="512" x="0"/>
                </a:lnTo>
                <a:close/>
              </a:path>
            </a:pathLst>
          </a:custGeom>
          <a:gradFill>
            <a:gsLst>
              <a:gs pos="0">
                <a:srgbClr val="CD118C"/>
              </a:gs>
              <a:gs pos="54000">
                <a:srgbClr val="CD118C"/>
              </a:gs>
              <a:gs pos="98000">
                <a:srgbClr val="F074AC"/>
              </a:gs>
              <a:gs pos="100000">
                <a:srgbClr val="EB008B"/>
              </a:gs>
            </a:gsLst>
            <a:lin ang="8100000" scaled="0"/>
          </a:gradFill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/>
        </p:txBody>
      </p:sp>
      <p:sp>
        <p:nvSpPr>
          <p:cNvPr id="30" name="Shape 30"/>
          <p:cNvSpPr/>
          <p:nvPr/>
        </p:nvSpPr>
        <p:spPr>
          <a:xfrm>
            <a:off y="4302125" x="3175"/>
            <a:ext cy="812800" cx="635000"/>
          </a:xfrm>
          <a:custGeom>
            <a:pathLst>
              <a:path w="400" extrusionOk="0" h="512">
                <a:moveTo>
                  <a:pt y="0" x="400"/>
                </a:moveTo>
                <a:lnTo>
                  <a:pt y="0" x="0"/>
                </a:lnTo>
                <a:lnTo>
                  <a:pt y="512" x="0"/>
                </a:lnTo>
                <a:lnTo>
                  <a:pt y="512" x="2"/>
                </a:lnTo>
                <a:lnTo>
                  <a:pt y="0" x="400"/>
                </a:lnTo>
                <a:close/>
              </a:path>
            </a:pathLst>
          </a:custGeom>
          <a:gradFill>
            <a:gsLst>
              <a:gs pos="0">
                <a:srgbClr val="CD118C"/>
              </a:gs>
              <a:gs pos="54000">
                <a:srgbClr val="CD118C"/>
              </a:gs>
              <a:gs pos="98000">
                <a:srgbClr val="F074AC"/>
              </a:gs>
              <a:gs pos="100000">
                <a:srgbClr val="EB008B"/>
              </a:gs>
            </a:gsLst>
            <a:lin ang="8100000" scaled="0"/>
          </a:gradFill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/>
        </p:txBody>
      </p:sp>
      <p:sp>
        <p:nvSpPr>
          <p:cNvPr id="31" name="Shape 31"/>
          <p:cNvSpPr/>
          <p:nvPr/>
        </p:nvSpPr>
        <p:spPr>
          <a:xfrm>
            <a:off y="6045200" x="1820863"/>
            <a:ext cy="812800" cx="1317625"/>
          </a:xfrm>
          <a:custGeom>
            <a:pathLst>
              <a:path w="830" extrusionOk="0" h="512">
                <a:moveTo>
                  <a:pt y="0" x="398"/>
                </a:moveTo>
                <a:lnTo>
                  <a:pt y="512" x="0"/>
                </a:lnTo>
                <a:lnTo>
                  <a:pt y="512" x="434"/>
                </a:lnTo>
                <a:lnTo>
                  <a:pt y="0" x="830"/>
                </a:lnTo>
                <a:lnTo>
                  <a:pt y="0" x="398"/>
                </a:lnTo>
                <a:close/>
              </a:path>
            </a:pathLst>
          </a:custGeom>
          <a:gradFill>
            <a:gsLst>
              <a:gs pos="0">
                <a:srgbClr val="CD118C"/>
              </a:gs>
              <a:gs pos="54000">
                <a:srgbClr val="CD118C"/>
              </a:gs>
              <a:gs pos="98000">
                <a:srgbClr val="F074AC"/>
              </a:gs>
              <a:gs pos="100000">
                <a:srgbClr val="EB008B"/>
              </a:gs>
            </a:gsLst>
            <a:lin ang="8100000" scaled="0"/>
          </a:gradFill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/>
        </p:txBody>
      </p:sp>
      <p:sp>
        <p:nvSpPr>
          <p:cNvPr id="32" name="Shape 32"/>
          <p:cNvSpPr/>
          <p:nvPr/>
        </p:nvSpPr>
        <p:spPr>
          <a:xfrm>
            <a:off y="6045200" x="152400"/>
            <a:ext cy="812800" cx="1317625"/>
          </a:xfrm>
          <a:custGeom>
            <a:pathLst>
              <a:path w="830" extrusionOk="0" h="512">
                <a:moveTo>
                  <a:pt y="0" x="398"/>
                </a:moveTo>
                <a:lnTo>
                  <a:pt y="512" x="0"/>
                </a:lnTo>
                <a:lnTo>
                  <a:pt y="512" x="432"/>
                </a:lnTo>
                <a:lnTo>
                  <a:pt y="0" x="830"/>
                </a:lnTo>
                <a:lnTo>
                  <a:pt y="0" x="398"/>
                </a:lnTo>
                <a:close/>
              </a:path>
            </a:pathLst>
          </a:custGeom>
          <a:gradFill>
            <a:gsLst>
              <a:gs pos="0">
                <a:srgbClr val="CD118C"/>
              </a:gs>
              <a:gs pos="54000">
                <a:srgbClr val="CD118C"/>
              </a:gs>
              <a:gs pos="98000">
                <a:srgbClr val="F074AC"/>
              </a:gs>
              <a:gs pos="100000">
                <a:srgbClr val="EB008B"/>
              </a:gs>
            </a:gsLst>
            <a:lin ang="8100000" scaled="0"/>
          </a:gradFill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/>
        </p:txBody>
      </p:sp>
      <p:sp>
        <p:nvSpPr>
          <p:cNvPr id="33" name="Shape 33"/>
          <p:cNvSpPr/>
          <p:nvPr/>
        </p:nvSpPr>
        <p:spPr>
          <a:xfrm>
            <a:off y="6045200" x="3175"/>
            <a:ext cy="812800" cx="635000"/>
          </a:xfrm>
          <a:custGeom>
            <a:pathLst>
              <a:path w="400" extrusionOk="0" h="512">
                <a:moveTo>
                  <a:pt y="0" x="400"/>
                </a:moveTo>
                <a:lnTo>
                  <a:pt y="0" x="0"/>
                </a:lnTo>
                <a:lnTo>
                  <a:pt y="512" x="0"/>
                </a:lnTo>
                <a:lnTo>
                  <a:pt y="512" x="2"/>
                </a:lnTo>
                <a:lnTo>
                  <a:pt y="0" x="400"/>
                </a:lnTo>
                <a:close/>
              </a:path>
            </a:pathLst>
          </a:custGeom>
          <a:gradFill>
            <a:gsLst>
              <a:gs pos="0">
                <a:srgbClr val="0090DA"/>
              </a:gs>
              <a:gs pos="54000">
                <a:srgbClr val="0090DA"/>
              </a:gs>
              <a:gs pos="98000">
                <a:srgbClr val="2BC4F3"/>
              </a:gs>
              <a:gs pos="100000">
                <a:srgbClr val="00AEEE"/>
              </a:gs>
            </a:gsLst>
            <a:lin ang="8100000" scaled="0"/>
          </a:gradFill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/>
        </p:txBody>
      </p:sp>
      <p:sp>
        <p:nvSpPr>
          <p:cNvPr id="34" name="Shape 34"/>
          <p:cNvSpPr/>
          <p:nvPr/>
        </p:nvSpPr>
        <p:spPr>
          <a:xfrm>
            <a:off y="5232400" x="3175"/>
            <a:ext cy="812800" cx="635000"/>
          </a:xfrm>
          <a:custGeom>
            <a:pathLst>
              <a:path w="400" extrusionOk="0" h="512">
                <a:moveTo>
                  <a:pt y="512" x="400"/>
                </a:moveTo>
                <a:lnTo>
                  <a:pt y="0" x="2"/>
                </a:lnTo>
                <a:lnTo>
                  <a:pt y="0" x="0"/>
                </a:lnTo>
                <a:lnTo>
                  <a:pt y="512" x="0"/>
                </a:lnTo>
                <a:lnTo>
                  <a:pt y="512" x="400"/>
                </a:lnTo>
                <a:close/>
              </a:path>
            </a:pathLst>
          </a:custGeom>
          <a:gradFill>
            <a:gsLst>
              <a:gs pos="0">
                <a:srgbClr val="AAAAAA"/>
              </a:gs>
              <a:gs pos="54000">
                <a:srgbClr val="AAAAAA"/>
              </a:gs>
              <a:gs pos="98000">
                <a:srgbClr val="D2D2D2"/>
              </a:gs>
              <a:gs pos="100000">
                <a:srgbClr val="B9B9B9"/>
              </a:gs>
            </a:gsLst>
            <a:lin ang="13499999" scaled="0"/>
          </a:gradFill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/>
        </p:txBody>
      </p:sp>
      <p:sp>
        <p:nvSpPr>
          <p:cNvPr id="35" name="Shape 35"/>
          <p:cNvSpPr/>
          <p:nvPr/>
        </p:nvSpPr>
        <p:spPr>
          <a:xfrm>
            <a:off y="5232400" x="152400"/>
            <a:ext cy="812800" cx="1317625"/>
          </a:xfrm>
          <a:custGeom>
            <a:pathLst>
              <a:path w="830" extrusionOk="0" h="512">
                <a:moveTo>
                  <a:pt y="512" x="398"/>
                </a:moveTo>
                <a:lnTo>
                  <a:pt y="512" x="830"/>
                </a:lnTo>
                <a:lnTo>
                  <a:pt y="0" x="432"/>
                </a:lnTo>
                <a:lnTo>
                  <a:pt y="0" x="0"/>
                </a:lnTo>
                <a:lnTo>
                  <a:pt y="512" x="398"/>
                </a:lnTo>
                <a:close/>
              </a:path>
            </a:pathLst>
          </a:custGeom>
          <a:gradFill>
            <a:gsLst>
              <a:gs pos="0">
                <a:srgbClr val="FFD700"/>
              </a:gs>
              <a:gs pos="54000">
                <a:srgbClr val="FFD700"/>
              </a:gs>
              <a:gs pos="98000">
                <a:srgbClr val="FFF7A9"/>
              </a:gs>
              <a:gs pos="100000">
                <a:srgbClr val="FFF100"/>
              </a:gs>
            </a:gsLst>
            <a:lin ang="13499999" scaled="0"/>
          </a:gradFill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/>
        </p:txBody>
      </p:sp>
      <p:sp>
        <p:nvSpPr>
          <p:cNvPr id="36" name="Shape 36"/>
          <p:cNvSpPr/>
          <p:nvPr/>
        </p:nvSpPr>
        <p:spPr>
          <a:xfrm>
            <a:off y="0" x="7415211"/>
            <a:ext cy="816301" cx="1555750"/>
          </a:xfrm>
          <a:custGeom>
            <a:pathLst>
              <a:path w="980" extrusionOk="0" h="607">
                <a:moveTo>
                  <a:pt y="607" x="510"/>
                </a:moveTo>
                <a:lnTo>
                  <a:pt y="0" x="980"/>
                </a:lnTo>
                <a:lnTo>
                  <a:pt y="0" x="470"/>
                </a:lnTo>
                <a:lnTo>
                  <a:pt y="607" x="0"/>
                </a:lnTo>
                <a:lnTo>
                  <a:pt y="607" x="510"/>
                </a:lnTo>
                <a:lnTo>
                  <a:pt y="607" x="510"/>
                </a:lnTo>
                <a:close/>
              </a:path>
            </a:pathLst>
          </a:custGeom>
          <a:gradFill>
            <a:gsLst>
              <a:gs pos="0">
                <a:srgbClr val="CD118C"/>
              </a:gs>
              <a:gs pos="54000">
                <a:srgbClr val="CD118C"/>
              </a:gs>
              <a:gs pos="98000">
                <a:srgbClr val="F074AC"/>
              </a:gs>
              <a:gs pos="100000">
                <a:srgbClr val="EB008B"/>
              </a:gs>
            </a:gsLst>
            <a:lin ang="18899999" scaled="0"/>
          </a:gradFill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/>
        </p:txBody>
      </p:sp>
      <p:sp>
        <p:nvSpPr>
          <p:cNvPr id="37" name="Shape 37"/>
          <p:cNvSpPr/>
          <p:nvPr/>
        </p:nvSpPr>
        <p:spPr>
          <a:xfrm>
            <a:off y="1746911" x="8397875"/>
            <a:ext cy="813611" cx="746125"/>
          </a:xfrm>
          <a:custGeom>
            <a:pathLst>
              <a:path w="470" extrusionOk="0" h="605">
                <a:moveTo>
                  <a:pt y="0" x="470"/>
                </a:moveTo>
                <a:lnTo>
                  <a:pt y="605" x="0"/>
                </a:lnTo>
                <a:lnTo>
                  <a:pt y="605" x="470"/>
                </a:lnTo>
                <a:lnTo>
                  <a:pt y="0" x="470"/>
                </a:lnTo>
                <a:close/>
              </a:path>
            </a:pathLst>
          </a:custGeom>
          <a:gradFill>
            <a:gsLst>
              <a:gs pos="0">
                <a:srgbClr val="CD118C"/>
              </a:gs>
              <a:gs pos="54000">
                <a:srgbClr val="CD118C"/>
              </a:gs>
              <a:gs pos="98000">
                <a:srgbClr val="F074AC"/>
              </a:gs>
              <a:gs pos="100000">
                <a:srgbClr val="EB008B"/>
              </a:gs>
            </a:gsLst>
            <a:lin ang="18899999" scaled="0"/>
          </a:gradFill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/>
        </p:txBody>
      </p:sp>
      <p:sp>
        <p:nvSpPr>
          <p:cNvPr id="38" name="Shape 38"/>
          <p:cNvSpPr/>
          <p:nvPr/>
        </p:nvSpPr>
        <p:spPr>
          <a:xfrm>
            <a:off y="2560524" x="8397875"/>
            <a:ext cy="813611" cx="746125"/>
          </a:xfrm>
          <a:custGeom>
            <a:pathLst>
              <a:path w="470" extrusionOk="0" h="605">
                <a:moveTo>
                  <a:pt y="0" x="0"/>
                </a:moveTo>
                <a:lnTo>
                  <a:pt y="605" x="470"/>
                </a:lnTo>
                <a:lnTo>
                  <a:pt y="0" x="470"/>
                </a:lnTo>
                <a:lnTo>
                  <a:pt y="0" x="0"/>
                </a:lnTo>
                <a:close/>
              </a:path>
            </a:pathLst>
          </a:custGeom>
          <a:gradFill>
            <a:gsLst>
              <a:gs pos="0">
                <a:srgbClr val="FFD700"/>
              </a:gs>
              <a:gs pos="54000">
                <a:srgbClr val="FFD700"/>
              </a:gs>
              <a:gs pos="98000">
                <a:srgbClr val="FFF7A9"/>
              </a:gs>
              <a:gs pos="100000">
                <a:srgbClr val="FFF100"/>
              </a:gs>
            </a:gsLst>
            <a:lin ang="2700000" scaled="0"/>
          </a:gradFill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/>
        </p:txBody>
      </p:sp>
      <p:sp>
        <p:nvSpPr>
          <p:cNvPr id="39" name="Shape 39"/>
          <p:cNvSpPr/>
          <p:nvPr/>
        </p:nvSpPr>
        <p:spPr>
          <a:xfrm>
            <a:off y="2689" x="8397875"/>
            <a:ext cy="813611" cx="746125"/>
          </a:xfrm>
          <a:custGeom>
            <a:pathLst>
              <a:path w="470" extrusionOk="0" h="605">
                <a:moveTo>
                  <a:pt y="0" x="470"/>
                </a:moveTo>
                <a:lnTo>
                  <a:pt y="605" x="0"/>
                </a:lnTo>
                <a:lnTo>
                  <a:pt y="605" x="470"/>
                </a:lnTo>
                <a:lnTo>
                  <a:pt y="0" x="470"/>
                </a:lnTo>
                <a:close/>
              </a:path>
            </a:pathLst>
          </a:custGeom>
          <a:gradFill>
            <a:gsLst>
              <a:gs pos="0">
                <a:srgbClr val="0090DA"/>
              </a:gs>
              <a:gs pos="54000">
                <a:srgbClr val="0090DA"/>
              </a:gs>
              <a:gs pos="98000">
                <a:srgbClr val="2BC4F3"/>
              </a:gs>
              <a:gs pos="100000">
                <a:srgbClr val="00AEEE"/>
              </a:gs>
            </a:gsLst>
            <a:lin ang="18899999" scaled="0"/>
          </a:gradFill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/>
        </p:txBody>
      </p:sp>
      <p:sp>
        <p:nvSpPr>
          <p:cNvPr id="40" name="Shape 40"/>
          <p:cNvSpPr/>
          <p:nvPr/>
        </p:nvSpPr>
        <p:spPr>
          <a:xfrm>
            <a:off y="816300" x="8397875"/>
            <a:ext cy="809578" cx="746125"/>
          </a:xfrm>
          <a:custGeom>
            <a:pathLst>
              <a:path w="470" extrusionOk="0" h="602">
                <a:moveTo>
                  <a:pt y="0" x="0"/>
                </a:moveTo>
                <a:lnTo>
                  <a:pt y="602" x="470"/>
                </a:lnTo>
                <a:lnTo>
                  <a:pt y="0" x="470"/>
                </a:lnTo>
                <a:lnTo>
                  <a:pt y="0" x="0"/>
                </a:lnTo>
                <a:close/>
              </a:path>
            </a:pathLst>
          </a:custGeom>
          <a:gradFill>
            <a:gsLst>
              <a:gs pos="0">
                <a:srgbClr val="AAAAAA"/>
              </a:gs>
              <a:gs pos="54000">
                <a:srgbClr val="AAAAAA"/>
              </a:gs>
              <a:gs pos="98000">
                <a:srgbClr val="D2D2D2"/>
              </a:gs>
              <a:gs pos="100000">
                <a:srgbClr val="B9B9B9"/>
              </a:gs>
            </a:gsLst>
            <a:lin ang="13499999" scaled="0"/>
          </a:gradFill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/>
        </p:txBody>
      </p:sp>
      <p:sp>
        <p:nvSpPr>
          <p:cNvPr id="41" name="Shape 41"/>
          <p:cNvSpPr/>
          <p:nvPr/>
        </p:nvSpPr>
        <p:spPr>
          <a:xfrm>
            <a:off y="816300" x="7415211"/>
            <a:ext cy="813611" cx="1555750"/>
          </a:xfrm>
          <a:custGeom>
            <a:pathLst>
              <a:path w="980" extrusionOk="0" h="605">
                <a:moveTo>
                  <a:pt y="0" x="510"/>
                </a:moveTo>
                <a:lnTo>
                  <a:pt y="605" x="980"/>
                </a:lnTo>
                <a:lnTo>
                  <a:pt y="605" x="470"/>
                </a:lnTo>
                <a:lnTo>
                  <a:pt y="0" x="0"/>
                </a:lnTo>
                <a:lnTo>
                  <a:pt y="0" x="510"/>
                </a:lnTo>
                <a:lnTo>
                  <a:pt y="0" x="510"/>
                </a:lnTo>
                <a:close/>
              </a:path>
            </a:pathLst>
          </a:custGeom>
          <a:gradFill>
            <a:gsLst>
              <a:gs pos="0">
                <a:srgbClr val="FFD700"/>
              </a:gs>
              <a:gs pos="54000">
                <a:srgbClr val="FFD700"/>
              </a:gs>
              <a:gs pos="98000">
                <a:srgbClr val="FFF7A9"/>
              </a:gs>
              <a:gs pos="100000">
                <a:srgbClr val="FFF100"/>
              </a:gs>
            </a:gsLst>
            <a:lin ang="2700000" scaled="0"/>
          </a:gradFill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matchingName="tx" type="tx">
  <p:cSld name="tx">
    <p:spTree>
      <p:nvGrpSpPr>
        <p:cNvPr id="42" name="Shape 4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3" name="Shape 43"/>
          <p:cNvSpPr txBox="1"/>
          <p:nvPr>
            <p:ph type="title"/>
          </p:nvPr>
        </p:nvSpPr>
        <p:spPr>
          <a:xfrm>
            <a:off y="274637" x="457200"/>
            <a:ext cy="1143000" cx="6879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 rtl="0">
              <a:buNone/>
              <a:defRPr sz="3600"/>
            </a:lvl1pPr>
            <a:lvl2pPr rtl="0">
              <a:buNone/>
              <a:defRPr sz="3600"/>
            </a:lvl2pPr>
            <a:lvl3pPr rtl="0">
              <a:buNone/>
              <a:defRPr sz="3600"/>
            </a:lvl3pPr>
            <a:lvl4pPr rtl="0">
              <a:buNone/>
              <a:defRPr sz="3600"/>
            </a:lvl4pPr>
            <a:lvl5pPr rtl="0">
              <a:buNone/>
              <a:defRPr sz="3600"/>
            </a:lvl5pPr>
            <a:lvl6pPr rtl="0">
              <a:buNone/>
              <a:defRPr sz="3600"/>
            </a:lvl6pPr>
            <a:lvl7pPr rtl="0">
              <a:buNone/>
              <a:defRPr sz="3600"/>
            </a:lvl7pPr>
            <a:lvl8pPr rtl="0">
              <a:buNone/>
              <a:defRPr sz="3600"/>
            </a:lvl8pPr>
            <a:lvl9pPr rtl="0">
              <a:buNone/>
              <a:defRPr sz="3600"/>
            </a:lvl9pPr>
          </a:lstStyle>
          <a:p/>
        </p:txBody>
      </p:sp>
      <p:sp>
        <p:nvSpPr>
          <p:cNvPr id="44" name="Shape 44"/>
          <p:cNvSpPr txBox="1"/>
          <p:nvPr>
            <p:ph idx="1" type="body"/>
          </p:nvPr>
        </p:nvSpPr>
        <p:spPr>
          <a:xfrm>
            <a:off y="1600200" x="457200"/>
            <a:ext cy="4840199" cx="8229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 indent="-342900" marL="342900">
              <a:spcBef>
                <a:spcPts val="0"/>
              </a:spcBef>
              <a:buClr>
                <a:schemeClr val="lt1"/>
              </a:buClr>
              <a:buSzPct val="166666"/>
              <a:buFont typeface="Arial"/>
              <a:buChar char="•"/>
              <a:defRPr sz="3200">
                <a:solidFill>
                  <a:schemeClr val="lt1"/>
                </a:solidFill>
              </a:defRPr>
            </a:lvl1pPr>
            <a:lvl2pPr algn="l" rtl="0" indent="-285750" marL="742950">
              <a:spcBef>
                <a:spcPts val="560"/>
              </a:spcBef>
              <a:buClr>
                <a:schemeClr val="lt1"/>
              </a:buClr>
              <a:buSzPct val="100000"/>
              <a:buFont typeface="Courier New"/>
              <a:buChar char="o"/>
              <a:defRPr sz="2800">
                <a:solidFill>
                  <a:schemeClr val="lt1"/>
                </a:solidFill>
              </a:defRPr>
            </a:lvl2pPr>
            <a:lvl3pPr algn="l" rtl="0" indent="-228600" marL="1143000">
              <a:spcBef>
                <a:spcPts val="480"/>
              </a:spcBef>
              <a:buClr>
                <a:schemeClr val="lt1"/>
              </a:buClr>
              <a:buSzPct val="100000"/>
              <a:buFont typeface="Wingdings"/>
              <a:buChar char="§"/>
              <a:defRPr sz="2400">
                <a:solidFill>
                  <a:schemeClr val="lt1"/>
                </a:solidFill>
              </a:defRPr>
            </a:lvl3pPr>
            <a:lvl4pPr algn="l" rtl="0" indent="-228600" marL="1600200">
              <a:spcBef>
                <a:spcPts val="400"/>
              </a:spcBef>
              <a:buClr>
                <a:schemeClr val="lt1"/>
              </a:buClr>
              <a:buSzPct val="166666"/>
              <a:buFont typeface="Arial"/>
              <a:buChar char="•"/>
              <a:defRPr sz="2000">
                <a:solidFill>
                  <a:schemeClr val="lt1"/>
                </a:solidFill>
              </a:defRPr>
            </a:lvl4pPr>
            <a:lvl5pPr algn="l" rtl="0" indent="-228600" marL="2057400">
              <a:spcBef>
                <a:spcPts val="400"/>
              </a:spcBef>
              <a:buClr>
                <a:schemeClr val="lt1"/>
              </a:buClr>
              <a:buSzPct val="100000"/>
              <a:buFont typeface="Courier New"/>
              <a:buChar char="o"/>
              <a:defRPr sz="2000">
                <a:solidFill>
                  <a:schemeClr val="lt1"/>
                </a:solidFill>
              </a:defRPr>
            </a:lvl5pPr>
            <a:lvl6pPr algn="l" rtl="0" indent="-228600" marL="2514600">
              <a:spcBef>
                <a:spcPts val="400"/>
              </a:spcBef>
              <a:buClr>
                <a:schemeClr val="lt1"/>
              </a:buClr>
              <a:buSzPct val="100000"/>
              <a:buFont typeface="Wingdings"/>
              <a:buChar char="§"/>
              <a:defRPr sz="2000">
                <a:solidFill>
                  <a:schemeClr val="lt1"/>
                </a:solidFill>
              </a:defRPr>
            </a:lvl6pPr>
            <a:lvl7pPr algn="l" rtl="0" indent="-228600" marL="2971800">
              <a:spcBef>
                <a:spcPts val="400"/>
              </a:spcBef>
              <a:buClr>
                <a:schemeClr val="lt1"/>
              </a:buClr>
              <a:buSzPct val="166666"/>
              <a:buFont typeface="Arial"/>
              <a:buChar char="•"/>
              <a:defRPr sz="2000">
                <a:solidFill>
                  <a:schemeClr val="lt1"/>
                </a:solidFill>
              </a:defRPr>
            </a:lvl7pPr>
            <a:lvl8pPr algn="l" rtl="0" indent="-228600" marL="3429000">
              <a:spcBef>
                <a:spcPts val="400"/>
              </a:spcBef>
              <a:buClr>
                <a:schemeClr val="lt1"/>
              </a:buClr>
              <a:buSzPct val="100000"/>
              <a:buFont typeface="Courier New"/>
              <a:buChar char="o"/>
              <a:defRPr baseline="0" sz="2000">
                <a:solidFill>
                  <a:schemeClr val="lt1"/>
                </a:solidFill>
              </a:defRPr>
            </a:lvl8pPr>
            <a:lvl9pPr algn="l" rtl="0" indent="-228600" marL="3886200">
              <a:spcBef>
                <a:spcPts val="400"/>
              </a:spcBef>
              <a:buClr>
                <a:schemeClr val="lt1"/>
              </a:buClr>
              <a:buSzPct val="100000"/>
              <a:buFont typeface="Wingdings"/>
              <a:buChar char="§"/>
              <a:defRPr baseline="0" sz="20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45" name="Shape 45"/>
          <p:cNvSpPr/>
          <p:nvPr/>
        </p:nvSpPr>
        <p:spPr>
          <a:xfrm>
            <a:off y="0" x="7415211"/>
            <a:ext cy="816301" cx="1555750"/>
          </a:xfrm>
          <a:custGeom>
            <a:pathLst>
              <a:path w="980" extrusionOk="0" h="607">
                <a:moveTo>
                  <a:pt y="607" x="510"/>
                </a:moveTo>
                <a:lnTo>
                  <a:pt y="0" x="980"/>
                </a:lnTo>
                <a:lnTo>
                  <a:pt y="0" x="470"/>
                </a:lnTo>
                <a:lnTo>
                  <a:pt y="607" x="0"/>
                </a:lnTo>
                <a:lnTo>
                  <a:pt y="607" x="510"/>
                </a:lnTo>
                <a:lnTo>
                  <a:pt y="607" x="510"/>
                </a:lnTo>
                <a:close/>
              </a:path>
            </a:pathLst>
          </a:custGeom>
          <a:gradFill>
            <a:gsLst>
              <a:gs pos="0">
                <a:srgbClr val="CD118C"/>
              </a:gs>
              <a:gs pos="54000">
                <a:srgbClr val="CD118C"/>
              </a:gs>
              <a:gs pos="98000">
                <a:srgbClr val="F074AC"/>
              </a:gs>
              <a:gs pos="100000">
                <a:srgbClr val="EB008B"/>
              </a:gs>
            </a:gsLst>
            <a:lin ang="18899999" scaled="0"/>
          </a:gradFill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/>
        </p:txBody>
      </p:sp>
      <p:sp>
        <p:nvSpPr>
          <p:cNvPr id="46" name="Shape 46"/>
          <p:cNvSpPr/>
          <p:nvPr/>
        </p:nvSpPr>
        <p:spPr>
          <a:xfrm>
            <a:off y="1746911" x="8397875"/>
            <a:ext cy="813611" cx="746125"/>
          </a:xfrm>
          <a:custGeom>
            <a:pathLst>
              <a:path w="470" extrusionOk="0" h="605">
                <a:moveTo>
                  <a:pt y="0" x="470"/>
                </a:moveTo>
                <a:lnTo>
                  <a:pt y="605" x="0"/>
                </a:lnTo>
                <a:lnTo>
                  <a:pt y="605" x="470"/>
                </a:lnTo>
                <a:lnTo>
                  <a:pt y="0" x="470"/>
                </a:lnTo>
                <a:close/>
              </a:path>
            </a:pathLst>
          </a:custGeom>
          <a:gradFill>
            <a:gsLst>
              <a:gs pos="0">
                <a:srgbClr val="CD118C"/>
              </a:gs>
              <a:gs pos="54000">
                <a:srgbClr val="CD118C"/>
              </a:gs>
              <a:gs pos="98000">
                <a:srgbClr val="F074AC"/>
              </a:gs>
              <a:gs pos="100000">
                <a:srgbClr val="EB008B"/>
              </a:gs>
            </a:gsLst>
            <a:lin ang="18899999" scaled="0"/>
          </a:gradFill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/>
        </p:txBody>
      </p:sp>
      <p:sp>
        <p:nvSpPr>
          <p:cNvPr id="47" name="Shape 47"/>
          <p:cNvSpPr/>
          <p:nvPr/>
        </p:nvSpPr>
        <p:spPr>
          <a:xfrm>
            <a:off y="2560524" x="8397875"/>
            <a:ext cy="813611" cx="746125"/>
          </a:xfrm>
          <a:custGeom>
            <a:pathLst>
              <a:path w="470" extrusionOk="0" h="605">
                <a:moveTo>
                  <a:pt y="0" x="0"/>
                </a:moveTo>
                <a:lnTo>
                  <a:pt y="605" x="470"/>
                </a:lnTo>
                <a:lnTo>
                  <a:pt y="0" x="470"/>
                </a:lnTo>
                <a:lnTo>
                  <a:pt y="0" x="0"/>
                </a:lnTo>
                <a:close/>
              </a:path>
            </a:pathLst>
          </a:custGeom>
          <a:gradFill>
            <a:gsLst>
              <a:gs pos="0">
                <a:srgbClr val="FFD700"/>
              </a:gs>
              <a:gs pos="54000">
                <a:srgbClr val="FFD700"/>
              </a:gs>
              <a:gs pos="98000">
                <a:srgbClr val="FFF7A9"/>
              </a:gs>
              <a:gs pos="100000">
                <a:srgbClr val="FFF100"/>
              </a:gs>
            </a:gsLst>
            <a:lin ang="2700000" scaled="0"/>
          </a:gradFill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/>
        </p:txBody>
      </p:sp>
      <p:sp>
        <p:nvSpPr>
          <p:cNvPr id="48" name="Shape 48"/>
          <p:cNvSpPr/>
          <p:nvPr/>
        </p:nvSpPr>
        <p:spPr>
          <a:xfrm>
            <a:off y="816300" x="7415211"/>
            <a:ext cy="813611" cx="1555750"/>
          </a:xfrm>
          <a:custGeom>
            <a:pathLst>
              <a:path w="980" extrusionOk="0" h="605">
                <a:moveTo>
                  <a:pt y="0" x="510"/>
                </a:moveTo>
                <a:lnTo>
                  <a:pt y="605" x="980"/>
                </a:lnTo>
                <a:lnTo>
                  <a:pt y="605" x="470"/>
                </a:lnTo>
                <a:lnTo>
                  <a:pt y="0" x="0"/>
                </a:lnTo>
                <a:lnTo>
                  <a:pt y="0" x="510"/>
                </a:lnTo>
                <a:lnTo>
                  <a:pt y="0" x="510"/>
                </a:lnTo>
                <a:close/>
              </a:path>
            </a:pathLst>
          </a:custGeom>
          <a:gradFill>
            <a:gsLst>
              <a:gs pos="0">
                <a:srgbClr val="FFD700"/>
              </a:gs>
              <a:gs pos="54000">
                <a:srgbClr val="FFD700"/>
              </a:gs>
              <a:gs pos="98000">
                <a:srgbClr val="FFF7A9"/>
              </a:gs>
              <a:gs pos="100000">
                <a:srgbClr val="FFF100"/>
              </a:gs>
            </a:gsLst>
            <a:lin ang="2700000" scaled="0"/>
          </a:gradFill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matchingName="twoColTx" type="twoColTx">
  <p:cSld name="twoColTx">
    <p:spTree>
      <p:nvGrpSpPr>
        <p:cNvPr id="49" name="Shape 4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0" name="Shape 50"/>
          <p:cNvSpPr txBox="1"/>
          <p:nvPr>
            <p:ph type="title"/>
          </p:nvPr>
        </p:nvSpPr>
        <p:spPr>
          <a:xfrm>
            <a:off y="274637" x="457200"/>
            <a:ext cy="1143000" cx="6879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 algn="l" rtl="0">
              <a:spcBef>
                <a:spcPts val="0"/>
              </a:spcBef>
              <a:buClr>
                <a:schemeClr val="lt1"/>
              </a:buClr>
              <a:buSzPct val="100000"/>
              <a:buNone/>
              <a:defRPr sz="3600">
                <a:solidFill>
                  <a:schemeClr val="lt1"/>
                </a:solidFill>
              </a:defRPr>
            </a:lvl1pPr>
            <a:lvl2pPr algn="l" rtl="0">
              <a:spcBef>
                <a:spcPts val="0"/>
              </a:spcBef>
              <a:buClr>
                <a:schemeClr val="lt1"/>
              </a:buClr>
              <a:buSzPct val="100000"/>
              <a:buNone/>
              <a:defRPr sz="3600">
                <a:solidFill>
                  <a:schemeClr val="lt1"/>
                </a:solidFill>
              </a:defRPr>
            </a:lvl2pPr>
            <a:lvl3pPr algn="l" rtl="0">
              <a:spcBef>
                <a:spcPts val="0"/>
              </a:spcBef>
              <a:buClr>
                <a:schemeClr val="lt1"/>
              </a:buClr>
              <a:buSzPct val="100000"/>
              <a:buNone/>
              <a:defRPr sz="3600">
                <a:solidFill>
                  <a:schemeClr val="lt1"/>
                </a:solidFill>
              </a:defRPr>
            </a:lvl3pPr>
            <a:lvl4pPr algn="l" rtl="0">
              <a:spcBef>
                <a:spcPts val="0"/>
              </a:spcBef>
              <a:buClr>
                <a:schemeClr val="lt1"/>
              </a:buClr>
              <a:buSzPct val="100000"/>
              <a:buNone/>
              <a:defRPr sz="3600">
                <a:solidFill>
                  <a:schemeClr val="lt1"/>
                </a:solidFill>
              </a:defRPr>
            </a:lvl4pPr>
            <a:lvl5pPr algn="l" rtl="0">
              <a:spcBef>
                <a:spcPts val="0"/>
              </a:spcBef>
              <a:buClr>
                <a:schemeClr val="lt1"/>
              </a:buClr>
              <a:buSzPct val="100000"/>
              <a:buNone/>
              <a:defRPr sz="3600">
                <a:solidFill>
                  <a:schemeClr val="lt1"/>
                </a:solidFill>
              </a:defRPr>
            </a:lvl5pPr>
            <a:lvl6pPr algn="l" rtl="0">
              <a:spcBef>
                <a:spcPts val="0"/>
              </a:spcBef>
              <a:buClr>
                <a:schemeClr val="lt1"/>
              </a:buClr>
              <a:buSzPct val="100000"/>
              <a:buNone/>
              <a:defRPr sz="3600">
                <a:solidFill>
                  <a:schemeClr val="lt1"/>
                </a:solidFill>
              </a:defRPr>
            </a:lvl6pPr>
            <a:lvl7pPr algn="l" rtl="0">
              <a:spcBef>
                <a:spcPts val="0"/>
              </a:spcBef>
              <a:buClr>
                <a:schemeClr val="lt1"/>
              </a:buClr>
              <a:buSzPct val="100000"/>
              <a:buNone/>
              <a:defRPr sz="3600">
                <a:solidFill>
                  <a:schemeClr val="lt1"/>
                </a:solidFill>
              </a:defRPr>
            </a:lvl7pPr>
            <a:lvl8pPr algn="l" rtl="0">
              <a:spcBef>
                <a:spcPts val="0"/>
              </a:spcBef>
              <a:buClr>
                <a:schemeClr val="lt1"/>
              </a:buClr>
              <a:buSzPct val="100000"/>
              <a:buNone/>
              <a:defRPr sz="3600">
                <a:solidFill>
                  <a:schemeClr val="lt1"/>
                </a:solidFill>
              </a:defRPr>
            </a:lvl8pPr>
            <a:lvl9pPr algn="l" rtl="0">
              <a:spcBef>
                <a:spcPts val="0"/>
              </a:spcBef>
              <a:buClr>
                <a:schemeClr val="lt1"/>
              </a:buClr>
              <a:buSzPct val="100000"/>
              <a:buNone/>
              <a:defRPr sz="3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51" name="Shape 51"/>
          <p:cNvSpPr txBox="1"/>
          <p:nvPr>
            <p:ph idx="1" type="body"/>
          </p:nvPr>
        </p:nvSpPr>
        <p:spPr>
          <a:xfrm>
            <a:off y="1600200" x="457200"/>
            <a:ext cy="4840199" cx="40385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rtl="0">
              <a:buNone/>
              <a:defRPr sz="2800"/>
            </a:lvl1pPr>
            <a:lvl2pPr rtl="0">
              <a:buNone/>
              <a:defRPr sz="2400"/>
            </a:lvl2pPr>
            <a:lvl3pPr rtl="0">
              <a:buNone/>
              <a:defRPr sz="2000"/>
            </a:lvl3pPr>
            <a:lvl4pPr rtl="0">
              <a:buNone/>
              <a:defRPr sz="1800"/>
            </a:lvl4pPr>
            <a:lvl5pPr rtl="0">
              <a:buNone/>
              <a:defRPr sz="1800"/>
            </a:lvl5pPr>
            <a:lvl6pPr rtl="0">
              <a:buNone/>
              <a:defRPr sz="1800"/>
            </a:lvl6pPr>
            <a:lvl7pPr rtl="0">
              <a:buNone/>
              <a:defRPr sz="1800"/>
            </a:lvl7pPr>
            <a:lvl8pPr rtl="0">
              <a:buNone/>
              <a:defRPr sz="1800"/>
            </a:lvl8pPr>
            <a:lvl9pPr rtl="0">
              <a:buNone/>
              <a:defRPr sz="1800"/>
            </a:lvl9pPr>
          </a:lstStyle>
          <a:p/>
        </p:txBody>
      </p:sp>
      <p:sp>
        <p:nvSpPr>
          <p:cNvPr id="52" name="Shape 52"/>
          <p:cNvSpPr txBox="1"/>
          <p:nvPr>
            <p:ph idx="2" type="body"/>
          </p:nvPr>
        </p:nvSpPr>
        <p:spPr>
          <a:xfrm>
            <a:off y="1600200" x="4648200"/>
            <a:ext cy="4840199" cx="40385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rtl="0">
              <a:buNone/>
              <a:defRPr sz="2800"/>
            </a:lvl1pPr>
            <a:lvl2pPr rtl="0">
              <a:buNone/>
              <a:defRPr sz="2400"/>
            </a:lvl2pPr>
            <a:lvl3pPr rtl="0">
              <a:buNone/>
              <a:defRPr sz="2000"/>
            </a:lvl3pPr>
            <a:lvl4pPr rtl="0">
              <a:buNone/>
              <a:defRPr sz="1800"/>
            </a:lvl4pPr>
            <a:lvl5pPr rtl="0">
              <a:buNone/>
              <a:defRPr sz="1800"/>
            </a:lvl5pPr>
            <a:lvl6pPr rtl="0">
              <a:buNone/>
              <a:defRPr sz="1800"/>
            </a:lvl6pPr>
            <a:lvl7pPr rtl="0">
              <a:buNone/>
              <a:defRPr sz="1800"/>
            </a:lvl7pPr>
            <a:lvl8pPr rtl="0">
              <a:buNone/>
              <a:defRPr sz="1800"/>
            </a:lvl8pPr>
            <a:lvl9pPr rtl="0">
              <a:buNone/>
              <a:defRPr sz="1800"/>
            </a:lvl9pPr>
          </a:lstStyle>
          <a:p/>
        </p:txBody>
      </p:sp>
      <p:sp>
        <p:nvSpPr>
          <p:cNvPr id="53" name="Shape 53"/>
          <p:cNvSpPr/>
          <p:nvPr/>
        </p:nvSpPr>
        <p:spPr>
          <a:xfrm>
            <a:off y="0" x="7415211"/>
            <a:ext cy="816301" cx="1555750"/>
          </a:xfrm>
          <a:custGeom>
            <a:pathLst>
              <a:path w="980" extrusionOk="0" h="607">
                <a:moveTo>
                  <a:pt y="607" x="510"/>
                </a:moveTo>
                <a:lnTo>
                  <a:pt y="0" x="980"/>
                </a:lnTo>
                <a:lnTo>
                  <a:pt y="0" x="470"/>
                </a:lnTo>
                <a:lnTo>
                  <a:pt y="607" x="0"/>
                </a:lnTo>
                <a:lnTo>
                  <a:pt y="607" x="510"/>
                </a:lnTo>
                <a:lnTo>
                  <a:pt y="607" x="510"/>
                </a:lnTo>
                <a:close/>
              </a:path>
            </a:pathLst>
          </a:custGeom>
          <a:gradFill>
            <a:gsLst>
              <a:gs pos="0">
                <a:srgbClr val="CD118C"/>
              </a:gs>
              <a:gs pos="54000">
                <a:srgbClr val="CD118C"/>
              </a:gs>
              <a:gs pos="98000">
                <a:srgbClr val="F074AC"/>
              </a:gs>
              <a:gs pos="100000">
                <a:srgbClr val="EB008B"/>
              </a:gs>
            </a:gsLst>
            <a:lin ang="18899999" scaled="0"/>
          </a:gradFill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/>
        </p:txBody>
      </p:sp>
      <p:sp>
        <p:nvSpPr>
          <p:cNvPr id="54" name="Shape 54"/>
          <p:cNvSpPr/>
          <p:nvPr/>
        </p:nvSpPr>
        <p:spPr>
          <a:xfrm>
            <a:off y="1746911" x="8397875"/>
            <a:ext cy="813611" cx="746125"/>
          </a:xfrm>
          <a:custGeom>
            <a:pathLst>
              <a:path w="470" extrusionOk="0" h="605">
                <a:moveTo>
                  <a:pt y="0" x="470"/>
                </a:moveTo>
                <a:lnTo>
                  <a:pt y="605" x="0"/>
                </a:lnTo>
                <a:lnTo>
                  <a:pt y="605" x="470"/>
                </a:lnTo>
                <a:lnTo>
                  <a:pt y="0" x="470"/>
                </a:lnTo>
                <a:close/>
              </a:path>
            </a:pathLst>
          </a:custGeom>
          <a:gradFill>
            <a:gsLst>
              <a:gs pos="0">
                <a:srgbClr val="CD118C"/>
              </a:gs>
              <a:gs pos="54000">
                <a:srgbClr val="CD118C"/>
              </a:gs>
              <a:gs pos="98000">
                <a:srgbClr val="F074AC"/>
              </a:gs>
              <a:gs pos="100000">
                <a:srgbClr val="EB008B"/>
              </a:gs>
            </a:gsLst>
            <a:lin ang="18899999" scaled="0"/>
          </a:gradFill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/>
        </p:txBody>
      </p:sp>
      <p:sp>
        <p:nvSpPr>
          <p:cNvPr id="55" name="Shape 55"/>
          <p:cNvSpPr/>
          <p:nvPr/>
        </p:nvSpPr>
        <p:spPr>
          <a:xfrm>
            <a:off y="2560524" x="8397875"/>
            <a:ext cy="813611" cx="746125"/>
          </a:xfrm>
          <a:custGeom>
            <a:pathLst>
              <a:path w="470" extrusionOk="0" h="605">
                <a:moveTo>
                  <a:pt y="0" x="0"/>
                </a:moveTo>
                <a:lnTo>
                  <a:pt y="605" x="470"/>
                </a:lnTo>
                <a:lnTo>
                  <a:pt y="0" x="470"/>
                </a:lnTo>
                <a:lnTo>
                  <a:pt y="0" x="0"/>
                </a:lnTo>
                <a:close/>
              </a:path>
            </a:pathLst>
          </a:custGeom>
          <a:gradFill>
            <a:gsLst>
              <a:gs pos="0">
                <a:srgbClr val="FFD700"/>
              </a:gs>
              <a:gs pos="54000">
                <a:srgbClr val="FFD700"/>
              </a:gs>
              <a:gs pos="98000">
                <a:srgbClr val="FFF7A9"/>
              </a:gs>
              <a:gs pos="100000">
                <a:srgbClr val="FFF100"/>
              </a:gs>
            </a:gsLst>
            <a:lin ang="2700000" scaled="0"/>
          </a:gradFill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/>
        </p:txBody>
      </p:sp>
      <p:sp>
        <p:nvSpPr>
          <p:cNvPr id="56" name="Shape 56"/>
          <p:cNvSpPr/>
          <p:nvPr/>
        </p:nvSpPr>
        <p:spPr>
          <a:xfrm>
            <a:off y="816300" x="7415211"/>
            <a:ext cy="813611" cx="1555750"/>
          </a:xfrm>
          <a:custGeom>
            <a:pathLst>
              <a:path w="980" extrusionOk="0" h="605">
                <a:moveTo>
                  <a:pt y="0" x="510"/>
                </a:moveTo>
                <a:lnTo>
                  <a:pt y="605" x="980"/>
                </a:lnTo>
                <a:lnTo>
                  <a:pt y="605" x="470"/>
                </a:lnTo>
                <a:lnTo>
                  <a:pt y="0" x="0"/>
                </a:lnTo>
                <a:lnTo>
                  <a:pt y="0" x="510"/>
                </a:lnTo>
                <a:lnTo>
                  <a:pt y="0" x="510"/>
                </a:lnTo>
                <a:close/>
              </a:path>
            </a:pathLst>
          </a:custGeom>
          <a:gradFill>
            <a:gsLst>
              <a:gs pos="0">
                <a:srgbClr val="FFD700"/>
              </a:gs>
              <a:gs pos="54000">
                <a:srgbClr val="FFD700"/>
              </a:gs>
              <a:gs pos="98000">
                <a:srgbClr val="FFF7A9"/>
              </a:gs>
              <a:gs pos="100000">
                <a:srgbClr val="FFF100"/>
              </a:gs>
            </a:gsLst>
            <a:lin ang="2700000" scaled="0"/>
          </a:gradFill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matchingName="titleOnly" type="titleOnly">
  <p:cSld name="titleOnly">
    <p:spTree>
      <p:nvGrpSpPr>
        <p:cNvPr id="57" name="Shape 5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8" name="Shape 58"/>
          <p:cNvSpPr txBox="1"/>
          <p:nvPr>
            <p:ph type="title"/>
          </p:nvPr>
        </p:nvSpPr>
        <p:spPr>
          <a:xfrm>
            <a:off y="274637" x="457200"/>
            <a:ext cy="1143000" cx="6879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 algn="l" rtl="0">
              <a:spcBef>
                <a:spcPts val="0"/>
              </a:spcBef>
              <a:buClr>
                <a:schemeClr val="lt1"/>
              </a:buClr>
              <a:buSzPct val="100000"/>
              <a:buNone/>
              <a:defRPr sz="3600">
                <a:solidFill>
                  <a:schemeClr val="lt1"/>
                </a:solidFill>
              </a:defRPr>
            </a:lvl1pPr>
            <a:lvl2pPr algn="l" rtl="0">
              <a:spcBef>
                <a:spcPts val="0"/>
              </a:spcBef>
              <a:buClr>
                <a:schemeClr val="lt1"/>
              </a:buClr>
              <a:buSzPct val="100000"/>
              <a:buNone/>
              <a:defRPr sz="3600">
                <a:solidFill>
                  <a:schemeClr val="lt1"/>
                </a:solidFill>
              </a:defRPr>
            </a:lvl2pPr>
            <a:lvl3pPr algn="l" rtl="0">
              <a:spcBef>
                <a:spcPts val="0"/>
              </a:spcBef>
              <a:buClr>
                <a:schemeClr val="lt1"/>
              </a:buClr>
              <a:buSzPct val="100000"/>
              <a:buNone/>
              <a:defRPr sz="3600">
                <a:solidFill>
                  <a:schemeClr val="lt1"/>
                </a:solidFill>
              </a:defRPr>
            </a:lvl3pPr>
            <a:lvl4pPr algn="l" rtl="0">
              <a:spcBef>
                <a:spcPts val="0"/>
              </a:spcBef>
              <a:buClr>
                <a:schemeClr val="lt1"/>
              </a:buClr>
              <a:buSzPct val="100000"/>
              <a:buNone/>
              <a:defRPr sz="3600">
                <a:solidFill>
                  <a:schemeClr val="lt1"/>
                </a:solidFill>
              </a:defRPr>
            </a:lvl4pPr>
            <a:lvl5pPr algn="l" rtl="0">
              <a:spcBef>
                <a:spcPts val="0"/>
              </a:spcBef>
              <a:buClr>
                <a:schemeClr val="lt1"/>
              </a:buClr>
              <a:buSzPct val="100000"/>
              <a:buNone/>
              <a:defRPr sz="3600">
                <a:solidFill>
                  <a:schemeClr val="lt1"/>
                </a:solidFill>
              </a:defRPr>
            </a:lvl5pPr>
            <a:lvl6pPr algn="l" rtl="0">
              <a:spcBef>
                <a:spcPts val="0"/>
              </a:spcBef>
              <a:buClr>
                <a:schemeClr val="lt1"/>
              </a:buClr>
              <a:buSzPct val="100000"/>
              <a:buNone/>
              <a:defRPr sz="3600">
                <a:solidFill>
                  <a:schemeClr val="lt1"/>
                </a:solidFill>
              </a:defRPr>
            </a:lvl6pPr>
            <a:lvl7pPr algn="l" rtl="0">
              <a:spcBef>
                <a:spcPts val="0"/>
              </a:spcBef>
              <a:buClr>
                <a:schemeClr val="lt1"/>
              </a:buClr>
              <a:buSzPct val="100000"/>
              <a:buNone/>
              <a:defRPr sz="3600">
                <a:solidFill>
                  <a:schemeClr val="lt1"/>
                </a:solidFill>
              </a:defRPr>
            </a:lvl7pPr>
            <a:lvl8pPr algn="l" rtl="0">
              <a:spcBef>
                <a:spcPts val="0"/>
              </a:spcBef>
              <a:buClr>
                <a:schemeClr val="lt1"/>
              </a:buClr>
              <a:buSzPct val="100000"/>
              <a:buNone/>
              <a:defRPr sz="3600">
                <a:solidFill>
                  <a:schemeClr val="lt1"/>
                </a:solidFill>
              </a:defRPr>
            </a:lvl8pPr>
            <a:lvl9pPr algn="l" rtl="0">
              <a:spcBef>
                <a:spcPts val="0"/>
              </a:spcBef>
              <a:buClr>
                <a:schemeClr val="lt1"/>
              </a:buClr>
              <a:buSzPct val="100000"/>
              <a:buNone/>
              <a:defRPr sz="3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59" name="Shape 59"/>
          <p:cNvSpPr/>
          <p:nvPr/>
        </p:nvSpPr>
        <p:spPr>
          <a:xfrm>
            <a:off y="3486150" x="3175"/>
            <a:ext cy="815975" cx="635000"/>
          </a:xfrm>
          <a:custGeom>
            <a:pathLst>
              <a:path w="400" extrusionOk="0" h="514">
                <a:moveTo>
                  <a:pt y="0" x="2"/>
                </a:moveTo>
                <a:lnTo>
                  <a:pt y="0" x="0"/>
                </a:lnTo>
                <a:lnTo>
                  <a:pt y="514" x="0"/>
                </a:lnTo>
                <a:lnTo>
                  <a:pt y="514" x="400"/>
                </a:lnTo>
                <a:lnTo>
                  <a:pt y="0" x="2"/>
                </a:lnTo>
                <a:close/>
              </a:path>
            </a:pathLst>
          </a:custGeom>
          <a:gradFill>
            <a:gsLst>
              <a:gs pos="0">
                <a:srgbClr val="FFD700"/>
              </a:gs>
              <a:gs pos="54000">
                <a:srgbClr val="FFD700"/>
              </a:gs>
              <a:gs pos="98000">
                <a:srgbClr val="FFF7A9"/>
              </a:gs>
              <a:gs pos="100000">
                <a:srgbClr val="FFF100"/>
              </a:gs>
            </a:gsLst>
            <a:lin ang="13499999" scaled="0"/>
          </a:gradFill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/>
        </p:txBody>
      </p:sp>
      <p:sp>
        <p:nvSpPr>
          <p:cNvPr id="60" name="Shape 60"/>
          <p:cNvSpPr/>
          <p:nvPr/>
        </p:nvSpPr>
        <p:spPr>
          <a:xfrm>
            <a:off y="4302125" x="3175"/>
            <a:ext cy="812800" cx="635000"/>
          </a:xfrm>
          <a:custGeom>
            <a:pathLst>
              <a:path w="400" extrusionOk="0" h="512">
                <a:moveTo>
                  <a:pt y="0" x="400"/>
                </a:moveTo>
                <a:lnTo>
                  <a:pt y="0" x="0"/>
                </a:lnTo>
                <a:lnTo>
                  <a:pt y="512" x="0"/>
                </a:lnTo>
                <a:lnTo>
                  <a:pt y="512" x="2"/>
                </a:lnTo>
                <a:lnTo>
                  <a:pt y="0" x="400"/>
                </a:lnTo>
                <a:close/>
              </a:path>
            </a:pathLst>
          </a:custGeom>
          <a:gradFill>
            <a:gsLst>
              <a:gs pos="0">
                <a:srgbClr val="CD118C"/>
              </a:gs>
              <a:gs pos="54000">
                <a:srgbClr val="CD118C"/>
              </a:gs>
              <a:gs pos="98000">
                <a:srgbClr val="F074AC"/>
              </a:gs>
              <a:gs pos="100000">
                <a:srgbClr val="EB008B"/>
              </a:gs>
            </a:gsLst>
            <a:lin ang="8100000" scaled="0"/>
          </a:gradFill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/>
        </p:txBody>
      </p:sp>
      <p:sp>
        <p:nvSpPr>
          <p:cNvPr id="61" name="Shape 61"/>
          <p:cNvSpPr/>
          <p:nvPr/>
        </p:nvSpPr>
        <p:spPr>
          <a:xfrm>
            <a:off y="6045200" x="152400"/>
            <a:ext cy="812800" cx="1317625"/>
          </a:xfrm>
          <a:custGeom>
            <a:pathLst>
              <a:path w="830" extrusionOk="0" h="512">
                <a:moveTo>
                  <a:pt y="0" x="398"/>
                </a:moveTo>
                <a:lnTo>
                  <a:pt y="512" x="0"/>
                </a:lnTo>
                <a:lnTo>
                  <a:pt y="512" x="432"/>
                </a:lnTo>
                <a:lnTo>
                  <a:pt y="0" x="830"/>
                </a:lnTo>
                <a:lnTo>
                  <a:pt y="0" x="398"/>
                </a:lnTo>
                <a:close/>
              </a:path>
            </a:pathLst>
          </a:custGeom>
          <a:gradFill>
            <a:gsLst>
              <a:gs pos="0">
                <a:srgbClr val="CD118C"/>
              </a:gs>
              <a:gs pos="54000">
                <a:srgbClr val="CD118C"/>
              </a:gs>
              <a:gs pos="98000">
                <a:srgbClr val="F074AC"/>
              </a:gs>
              <a:gs pos="100000">
                <a:srgbClr val="EB008B"/>
              </a:gs>
            </a:gsLst>
            <a:lin ang="8100000" scaled="0"/>
          </a:gradFill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/>
        </p:txBody>
      </p:sp>
      <p:sp>
        <p:nvSpPr>
          <p:cNvPr id="62" name="Shape 62"/>
          <p:cNvSpPr/>
          <p:nvPr/>
        </p:nvSpPr>
        <p:spPr>
          <a:xfrm>
            <a:off y="5232400" x="152400"/>
            <a:ext cy="812800" cx="1317625"/>
          </a:xfrm>
          <a:custGeom>
            <a:pathLst>
              <a:path w="830" extrusionOk="0" h="512">
                <a:moveTo>
                  <a:pt y="512" x="398"/>
                </a:moveTo>
                <a:lnTo>
                  <a:pt y="512" x="830"/>
                </a:lnTo>
                <a:lnTo>
                  <a:pt y="0" x="432"/>
                </a:lnTo>
                <a:lnTo>
                  <a:pt y="0" x="0"/>
                </a:lnTo>
                <a:lnTo>
                  <a:pt y="512" x="398"/>
                </a:lnTo>
                <a:close/>
              </a:path>
            </a:pathLst>
          </a:custGeom>
          <a:gradFill>
            <a:gsLst>
              <a:gs pos="0">
                <a:srgbClr val="FFD700"/>
              </a:gs>
              <a:gs pos="54000">
                <a:srgbClr val="FFD700"/>
              </a:gs>
              <a:gs pos="98000">
                <a:srgbClr val="FFF7A9"/>
              </a:gs>
              <a:gs pos="100000">
                <a:srgbClr val="FFF100"/>
              </a:gs>
            </a:gsLst>
            <a:lin ang="13499999" scaled="0"/>
          </a:gradFill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/>
        </p:txBody>
      </p:sp>
      <p:sp>
        <p:nvSpPr>
          <p:cNvPr id="63" name="Shape 63"/>
          <p:cNvSpPr/>
          <p:nvPr/>
        </p:nvSpPr>
        <p:spPr>
          <a:xfrm>
            <a:off y="0" x="7415211"/>
            <a:ext cy="816301" cx="1555750"/>
          </a:xfrm>
          <a:custGeom>
            <a:pathLst>
              <a:path w="980" extrusionOk="0" h="607">
                <a:moveTo>
                  <a:pt y="607" x="510"/>
                </a:moveTo>
                <a:lnTo>
                  <a:pt y="0" x="980"/>
                </a:lnTo>
                <a:lnTo>
                  <a:pt y="0" x="470"/>
                </a:lnTo>
                <a:lnTo>
                  <a:pt y="607" x="0"/>
                </a:lnTo>
                <a:lnTo>
                  <a:pt y="607" x="510"/>
                </a:lnTo>
                <a:lnTo>
                  <a:pt y="607" x="510"/>
                </a:lnTo>
                <a:close/>
              </a:path>
            </a:pathLst>
          </a:custGeom>
          <a:gradFill>
            <a:gsLst>
              <a:gs pos="0">
                <a:srgbClr val="CD118C"/>
              </a:gs>
              <a:gs pos="54000">
                <a:srgbClr val="CD118C"/>
              </a:gs>
              <a:gs pos="98000">
                <a:srgbClr val="F074AC"/>
              </a:gs>
              <a:gs pos="100000">
                <a:srgbClr val="EB008B"/>
              </a:gs>
            </a:gsLst>
            <a:lin ang="18899999" scaled="0"/>
          </a:gradFill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/>
        </p:txBody>
      </p:sp>
      <p:sp>
        <p:nvSpPr>
          <p:cNvPr id="64" name="Shape 64"/>
          <p:cNvSpPr/>
          <p:nvPr/>
        </p:nvSpPr>
        <p:spPr>
          <a:xfrm>
            <a:off y="1746911" x="8397875"/>
            <a:ext cy="813611" cx="746125"/>
          </a:xfrm>
          <a:custGeom>
            <a:pathLst>
              <a:path w="470" extrusionOk="0" h="605">
                <a:moveTo>
                  <a:pt y="0" x="470"/>
                </a:moveTo>
                <a:lnTo>
                  <a:pt y="605" x="0"/>
                </a:lnTo>
                <a:lnTo>
                  <a:pt y="605" x="470"/>
                </a:lnTo>
                <a:lnTo>
                  <a:pt y="0" x="470"/>
                </a:lnTo>
                <a:close/>
              </a:path>
            </a:pathLst>
          </a:custGeom>
          <a:gradFill>
            <a:gsLst>
              <a:gs pos="0">
                <a:srgbClr val="CD118C"/>
              </a:gs>
              <a:gs pos="54000">
                <a:srgbClr val="CD118C"/>
              </a:gs>
              <a:gs pos="98000">
                <a:srgbClr val="F074AC"/>
              </a:gs>
              <a:gs pos="100000">
                <a:srgbClr val="EB008B"/>
              </a:gs>
            </a:gsLst>
            <a:lin ang="18899999" scaled="0"/>
          </a:gradFill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/>
        </p:txBody>
      </p:sp>
      <p:sp>
        <p:nvSpPr>
          <p:cNvPr id="65" name="Shape 65"/>
          <p:cNvSpPr/>
          <p:nvPr/>
        </p:nvSpPr>
        <p:spPr>
          <a:xfrm>
            <a:off y="2560524" x="8397875"/>
            <a:ext cy="813611" cx="746125"/>
          </a:xfrm>
          <a:custGeom>
            <a:pathLst>
              <a:path w="470" extrusionOk="0" h="605">
                <a:moveTo>
                  <a:pt y="0" x="0"/>
                </a:moveTo>
                <a:lnTo>
                  <a:pt y="605" x="470"/>
                </a:lnTo>
                <a:lnTo>
                  <a:pt y="0" x="470"/>
                </a:lnTo>
                <a:lnTo>
                  <a:pt y="0" x="0"/>
                </a:lnTo>
                <a:close/>
              </a:path>
            </a:pathLst>
          </a:custGeom>
          <a:gradFill>
            <a:gsLst>
              <a:gs pos="0">
                <a:srgbClr val="FFD700"/>
              </a:gs>
              <a:gs pos="54000">
                <a:srgbClr val="FFD700"/>
              </a:gs>
              <a:gs pos="98000">
                <a:srgbClr val="FFF7A9"/>
              </a:gs>
              <a:gs pos="100000">
                <a:srgbClr val="FFF100"/>
              </a:gs>
            </a:gsLst>
            <a:lin ang="2700000" scaled="0"/>
          </a:gradFill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/>
        </p:txBody>
      </p:sp>
      <p:sp>
        <p:nvSpPr>
          <p:cNvPr id="66" name="Shape 66"/>
          <p:cNvSpPr/>
          <p:nvPr/>
        </p:nvSpPr>
        <p:spPr>
          <a:xfrm>
            <a:off y="816300" x="7415211"/>
            <a:ext cy="813611" cx="1555750"/>
          </a:xfrm>
          <a:custGeom>
            <a:pathLst>
              <a:path w="980" extrusionOk="0" h="605">
                <a:moveTo>
                  <a:pt y="0" x="510"/>
                </a:moveTo>
                <a:lnTo>
                  <a:pt y="605" x="980"/>
                </a:lnTo>
                <a:lnTo>
                  <a:pt y="605" x="470"/>
                </a:lnTo>
                <a:lnTo>
                  <a:pt y="0" x="0"/>
                </a:lnTo>
                <a:lnTo>
                  <a:pt y="0" x="510"/>
                </a:lnTo>
                <a:lnTo>
                  <a:pt y="0" x="510"/>
                </a:lnTo>
                <a:close/>
              </a:path>
            </a:pathLst>
          </a:custGeom>
          <a:gradFill>
            <a:gsLst>
              <a:gs pos="0">
                <a:srgbClr val="FFD700"/>
              </a:gs>
              <a:gs pos="54000">
                <a:srgbClr val="FFD700"/>
              </a:gs>
              <a:gs pos="98000">
                <a:srgbClr val="FFF7A9"/>
              </a:gs>
              <a:gs pos="100000">
                <a:srgbClr val="FFF100"/>
              </a:gs>
            </a:gsLst>
            <a:lin ang="2700000" scaled="0"/>
          </a:gradFill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matchingName="CAPTION_ONLY">
  <p:cSld name="CAPTION_ONLY">
    <p:spTree>
      <p:nvGrpSpPr>
        <p:cNvPr id="67" name="Shape 6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8" name="Shape 68"/>
          <p:cNvSpPr txBox="1"/>
          <p:nvPr>
            <p:ph idx="1" type="body"/>
          </p:nvPr>
        </p:nvSpPr>
        <p:spPr>
          <a:xfrm>
            <a:off y="4427537" x="1574800"/>
            <a:ext cy="684300" cx="54863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ctr" rtl="0" indent="114300" marL="0">
              <a:buSzPct val="100000"/>
              <a:buNone/>
              <a:defRPr sz="1800"/>
            </a:lvl1pPr>
            <a:lvl2pPr algn="ctr" rtl="0" indent="114300" marL="0">
              <a:buSzPct val="100000"/>
              <a:buNone/>
              <a:defRPr sz="1800"/>
            </a:lvl2pPr>
            <a:lvl3pPr algn="ctr" rtl="0" indent="114300" marL="0">
              <a:buSzPct val="100000"/>
              <a:buNone/>
              <a:defRPr sz="1800"/>
            </a:lvl3pPr>
            <a:lvl4pPr algn="ctr" rtl="0" indent="114300" marL="0">
              <a:buSzPct val="100000"/>
              <a:buNone/>
              <a:defRPr sz="1800"/>
            </a:lvl4pPr>
            <a:lvl5pPr algn="ctr" rtl="0" indent="114300" marL="0">
              <a:buSzPct val="100000"/>
              <a:buNone/>
              <a:defRPr sz="1800"/>
            </a:lvl5pPr>
            <a:lvl6pPr algn="ctr" rtl="0" indent="114300" marL="0">
              <a:buSzPct val="100000"/>
              <a:buNone/>
              <a:defRPr sz="1800"/>
            </a:lvl6pPr>
            <a:lvl7pPr algn="ctr" rtl="0" indent="114300" marL="0">
              <a:buSzPct val="100000"/>
              <a:buNone/>
              <a:defRPr sz="1800"/>
            </a:lvl7pPr>
            <a:lvl8pPr algn="ctr" rtl="0" indent="114300" marL="0">
              <a:buSzPct val="100000"/>
              <a:buNone/>
              <a:defRPr sz="1800"/>
            </a:lvl8pPr>
            <a:lvl9pPr algn="ctr" rtl="0" indent="114300" marL="0">
              <a:buSzPct val="100000"/>
              <a:buNone/>
              <a:defRPr sz="1800"/>
            </a:lvl9pPr>
          </a:lstStyle>
          <a:p/>
        </p:txBody>
      </p:sp>
      <p:sp>
        <p:nvSpPr>
          <p:cNvPr id="69" name="Shape 69"/>
          <p:cNvSpPr/>
          <p:nvPr/>
        </p:nvSpPr>
        <p:spPr>
          <a:xfrm>
            <a:off y="3486150" x="3175"/>
            <a:ext cy="815975" cx="635000"/>
          </a:xfrm>
          <a:custGeom>
            <a:pathLst>
              <a:path w="400" extrusionOk="0" h="514">
                <a:moveTo>
                  <a:pt y="0" x="2"/>
                </a:moveTo>
                <a:lnTo>
                  <a:pt y="0" x="0"/>
                </a:lnTo>
                <a:lnTo>
                  <a:pt y="514" x="0"/>
                </a:lnTo>
                <a:lnTo>
                  <a:pt y="514" x="400"/>
                </a:lnTo>
                <a:lnTo>
                  <a:pt y="0" x="2"/>
                </a:lnTo>
                <a:close/>
              </a:path>
            </a:pathLst>
          </a:custGeom>
          <a:gradFill>
            <a:gsLst>
              <a:gs pos="0">
                <a:srgbClr val="FFD700"/>
              </a:gs>
              <a:gs pos="54000">
                <a:srgbClr val="FFD700"/>
              </a:gs>
              <a:gs pos="98000">
                <a:srgbClr val="FFF7A9"/>
              </a:gs>
              <a:gs pos="100000">
                <a:srgbClr val="FFF100"/>
              </a:gs>
            </a:gsLst>
            <a:lin ang="13499999" scaled="0"/>
          </a:gradFill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/>
        </p:txBody>
      </p:sp>
      <p:sp>
        <p:nvSpPr>
          <p:cNvPr id="70" name="Shape 70"/>
          <p:cNvSpPr/>
          <p:nvPr/>
        </p:nvSpPr>
        <p:spPr>
          <a:xfrm>
            <a:off y="4302125" x="3175"/>
            <a:ext cy="812800" cx="635000"/>
          </a:xfrm>
          <a:custGeom>
            <a:pathLst>
              <a:path w="400" extrusionOk="0" h="512">
                <a:moveTo>
                  <a:pt y="0" x="400"/>
                </a:moveTo>
                <a:lnTo>
                  <a:pt y="0" x="0"/>
                </a:lnTo>
                <a:lnTo>
                  <a:pt y="512" x="0"/>
                </a:lnTo>
                <a:lnTo>
                  <a:pt y="512" x="2"/>
                </a:lnTo>
                <a:lnTo>
                  <a:pt y="0" x="400"/>
                </a:lnTo>
                <a:close/>
              </a:path>
            </a:pathLst>
          </a:custGeom>
          <a:gradFill>
            <a:gsLst>
              <a:gs pos="0">
                <a:srgbClr val="CD118C"/>
              </a:gs>
              <a:gs pos="54000">
                <a:srgbClr val="CD118C"/>
              </a:gs>
              <a:gs pos="98000">
                <a:srgbClr val="F074AC"/>
              </a:gs>
              <a:gs pos="100000">
                <a:srgbClr val="EB008B"/>
              </a:gs>
            </a:gsLst>
            <a:lin ang="8100000" scaled="0"/>
          </a:gradFill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/>
        </p:txBody>
      </p:sp>
      <p:sp>
        <p:nvSpPr>
          <p:cNvPr id="71" name="Shape 71"/>
          <p:cNvSpPr/>
          <p:nvPr/>
        </p:nvSpPr>
        <p:spPr>
          <a:xfrm>
            <a:off y="6045200" x="152400"/>
            <a:ext cy="812800" cx="1317625"/>
          </a:xfrm>
          <a:custGeom>
            <a:pathLst>
              <a:path w="830" extrusionOk="0" h="512">
                <a:moveTo>
                  <a:pt y="0" x="398"/>
                </a:moveTo>
                <a:lnTo>
                  <a:pt y="512" x="0"/>
                </a:lnTo>
                <a:lnTo>
                  <a:pt y="512" x="432"/>
                </a:lnTo>
                <a:lnTo>
                  <a:pt y="0" x="830"/>
                </a:lnTo>
                <a:lnTo>
                  <a:pt y="0" x="398"/>
                </a:lnTo>
                <a:close/>
              </a:path>
            </a:pathLst>
          </a:custGeom>
          <a:gradFill>
            <a:gsLst>
              <a:gs pos="0">
                <a:srgbClr val="CD118C"/>
              </a:gs>
              <a:gs pos="54000">
                <a:srgbClr val="CD118C"/>
              </a:gs>
              <a:gs pos="98000">
                <a:srgbClr val="F074AC"/>
              </a:gs>
              <a:gs pos="100000">
                <a:srgbClr val="EB008B"/>
              </a:gs>
            </a:gsLst>
            <a:lin ang="8100000" scaled="0"/>
          </a:gradFill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/>
        </p:txBody>
      </p:sp>
      <p:sp>
        <p:nvSpPr>
          <p:cNvPr id="72" name="Shape 72"/>
          <p:cNvSpPr/>
          <p:nvPr/>
        </p:nvSpPr>
        <p:spPr>
          <a:xfrm>
            <a:off y="5232400" x="152400"/>
            <a:ext cy="812800" cx="1317625"/>
          </a:xfrm>
          <a:custGeom>
            <a:pathLst>
              <a:path w="830" extrusionOk="0" h="512">
                <a:moveTo>
                  <a:pt y="512" x="398"/>
                </a:moveTo>
                <a:lnTo>
                  <a:pt y="512" x="830"/>
                </a:lnTo>
                <a:lnTo>
                  <a:pt y="0" x="432"/>
                </a:lnTo>
                <a:lnTo>
                  <a:pt y="0" x="0"/>
                </a:lnTo>
                <a:lnTo>
                  <a:pt y="512" x="398"/>
                </a:lnTo>
                <a:close/>
              </a:path>
            </a:pathLst>
          </a:custGeom>
          <a:gradFill>
            <a:gsLst>
              <a:gs pos="0">
                <a:srgbClr val="FFD700"/>
              </a:gs>
              <a:gs pos="54000">
                <a:srgbClr val="FFD700"/>
              </a:gs>
              <a:gs pos="98000">
                <a:srgbClr val="FFF7A9"/>
              </a:gs>
              <a:gs pos="100000">
                <a:srgbClr val="FFF100"/>
              </a:gs>
            </a:gsLst>
            <a:lin ang="13499999" scaled="0"/>
          </a:gradFill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/>
        </p:txBody>
      </p:sp>
      <p:sp>
        <p:nvSpPr>
          <p:cNvPr id="73" name="Shape 73"/>
          <p:cNvSpPr/>
          <p:nvPr/>
        </p:nvSpPr>
        <p:spPr>
          <a:xfrm>
            <a:off y="0" x="7415211"/>
            <a:ext cy="816301" cx="1555750"/>
          </a:xfrm>
          <a:custGeom>
            <a:pathLst>
              <a:path w="980" extrusionOk="0" h="607">
                <a:moveTo>
                  <a:pt y="607" x="510"/>
                </a:moveTo>
                <a:lnTo>
                  <a:pt y="0" x="980"/>
                </a:lnTo>
                <a:lnTo>
                  <a:pt y="0" x="470"/>
                </a:lnTo>
                <a:lnTo>
                  <a:pt y="607" x="0"/>
                </a:lnTo>
                <a:lnTo>
                  <a:pt y="607" x="510"/>
                </a:lnTo>
                <a:lnTo>
                  <a:pt y="607" x="510"/>
                </a:lnTo>
                <a:close/>
              </a:path>
            </a:pathLst>
          </a:custGeom>
          <a:gradFill>
            <a:gsLst>
              <a:gs pos="0">
                <a:srgbClr val="CD118C"/>
              </a:gs>
              <a:gs pos="54000">
                <a:srgbClr val="CD118C"/>
              </a:gs>
              <a:gs pos="98000">
                <a:srgbClr val="F074AC"/>
              </a:gs>
              <a:gs pos="100000">
                <a:srgbClr val="EB008B"/>
              </a:gs>
            </a:gsLst>
            <a:lin ang="18899999" scaled="0"/>
          </a:gradFill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/>
        </p:txBody>
      </p:sp>
      <p:sp>
        <p:nvSpPr>
          <p:cNvPr id="74" name="Shape 74"/>
          <p:cNvSpPr/>
          <p:nvPr/>
        </p:nvSpPr>
        <p:spPr>
          <a:xfrm>
            <a:off y="1746911" x="8397875"/>
            <a:ext cy="813611" cx="746125"/>
          </a:xfrm>
          <a:custGeom>
            <a:pathLst>
              <a:path w="470" extrusionOk="0" h="605">
                <a:moveTo>
                  <a:pt y="0" x="470"/>
                </a:moveTo>
                <a:lnTo>
                  <a:pt y="605" x="0"/>
                </a:lnTo>
                <a:lnTo>
                  <a:pt y="605" x="470"/>
                </a:lnTo>
                <a:lnTo>
                  <a:pt y="0" x="470"/>
                </a:lnTo>
                <a:close/>
              </a:path>
            </a:pathLst>
          </a:custGeom>
          <a:gradFill>
            <a:gsLst>
              <a:gs pos="0">
                <a:srgbClr val="CD118C"/>
              </a:gs>
              <a:gs pos="54000">
                <a:srgbClr val="CD118C"/>
              </a:gs>
              <a:gs pos="98000">
                <a:srgbClr val="F074AC"/>
              </a:gs>
              <a:gs pos="100000">
                <a:srgbClr val="EB008B"/>
              </a:gs>
            </a:gsLst>
            <a:lin ang="18899999" scaled="0"/>
          </a:gradFill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/>
        </p:txBody>
      </p:sp>
      <p:sp>
        <p:nvSpPr>
          <p:cNvPr id="75" name="Shape 75"/>
          <p:cNvSpPr/>
          <p:nvPr/>
        </p:nvSpPr>
        <p:spPr>
          <a:xfrm>
            <a:off y="2560524" x="8397875"/>
            <a:ext cy="813611" cx="746125"/>
          </a:xfrm>
          <a:custGeom>
            <a:pathLst>
              <a:path w="470" extrusionOk="0" h="605">
                <a:moveTo>
                  <a:pt y="0" x="0"/>
                </a:moveTo>
                <a:lnTo>
                  <a:pt y="605" x="470"/>
                </a:lnTo>
                <a:lnTo>
                  <a:pt y="0" x="470"/>
                </a:lnTo>
                <a:lnTo>
                  <a:pt y="0" x="0"/>
                </a:lnTo>
                <a:close/>
              </a:path>
            </a:pathLst>
          </a:custGeom>
          <a:gradFill>
            <a:gsLst>
              <a:gs pos="0">
                <a:srgbClr val="FFD700"/>
              </a:gs>
              <a:gs pos="54000">
                <a:srgbClr val="FFD700"/>
              </a:gs>
              <a:gs pos="98000">
                <a:srgbClr val="FFF7A9"/>
              </a:gs>
              <a:gs pos="100000">
                <a:srgbClr val="FFF100"/>
              </a:gs>
            </a:gsLst>
            <a:lin ang="2700000" scaled="0"/>
          </a:gradFill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/>
        </p:txBody>
      </p:sp>
      <p:sp>
        <p:nvSpPr>
          <p:cNvPr id="76" name="Shape 76"/>
          <p:cNvSpPr/>
          <p:nvPr/>
        </p:nvSpPr>
        <p:spPr>
          <a:xfrm>
            <a:off y="816300" x="7415211"/>
            <a:ext cy="813611" cx="1555750"/>
          </a:xfrm>
          <a:custGeom>
            <a:pathLst>
              <a:path w="980" extrusionOk="0" h="605">
                <a:moveTo>
                  <a:pt y="0" x="510"/>
                </a:moveTo>
                <a:lnTo>
                  <a:pt y="605" x="980"/>
                </a:lnTo>
                <a:lnTo>
                  <a:pt y="605" x="470"/>
                </a:lnTo>
                <a:lnTo>
                  <a:pt y="0" x="0"/>
                </a:lnTo>
                <a:lnTo>
                  <a:pt y="0" x="510"/>
                </a:lnTo>
                <a:lnTo>
                  <a:pt y="0" x="510"/>
                </a:lnTo>
                <a:close/>
              </a:path>
            </a:pathLst>
          </a:custGeom>
          <a:gradFill>
            <a:gsLst>
              <a:gs pos="0">
                <a:srgbClr val="FFD700"/>
              </a:gs>
              <a:gs pos="54000">
                <a:srgbClr val="FFD700"/>
              </a:gs>
              <a:gs pos="98000">
                <a:srgbClr val="FFF7A9"/>
              </a:gs>
              <a:gs pos="100000">
                <a:srgbClr val="FFF100"/>
              </a:gs>
            </a:gsLst>
            <a:lin ang="2700000" scaled="0"/>
          </a:gradFill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matchingName="blank" type="blank">
  <p:cSld name="blank">
    <p:spTree>
      <p:nvGrpSpPr>
        <p:cNvPr id="77" name="Shape 77"/>
        <p:cNvGrpSpPr/>
        <p:nvPr/>
      </p:nvGrpSpPr>
      <p:grpSpPr>
        <a:xfrm>
          <a:off y="0" x="0"/>
          <a:ext cy="0" cx="0"/>
          <a:chOff y="0" x="0"/>
          <a:chExt cy="0" cx="0"/>
        </a:xfrm>
      </p:grpSpPr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Target="../slideLayouts/slideLayout2.xml" Type="http://schemas.openxmlformats.org/officeDocument/2006/relationships/slideLayout" Id="rId2"/><Relationship Target="../slideLayouts/slideLayout1.xml" Type="http://schemas.openxmlformats.org/officeDocument/2006/relationships/slideLayout" Id="rId1"/><Relationship Target="../slideLayouts/slideLayout4.xml" Type="http://schemas.openxmlformats.org/officeDocument/2006/relationships/slideLayout" Id="rId4"/><Relationship Target="../slideLayouts/slideLayout3.xml" Type="http://schemas.openxmlformats.org/officeDocument/2006/relationships/slideLayout" Id="rId3"/><Relationship Target="../slideLayouts/slideLayout6.xml" Type="http://schemas.openxmlformats.org/officeDocument/2006/relationships/slideLayout" Id="rId6"/><Relationship Target="../slideLayouts/slideLayout5.xml" Type="http://schemas.openxmlformats.org/officeDocument/2006/relationships/slideLayout" Id="rId5"/><Relationship Target="../theme/theme1.xml" Type="http://schemas.openxmlformats.org/officeDocument/2006/relationships/theme" Id="rId7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gradFill>
          <a:gsLst>
            <a:gs pos="0">
              <a:srgbClr val="2890DA"/>
            </a:gs>
            <a:gs pos="100000">
              <a:schemeClr val="dk2"/>
            </a:gs>
          </a:gsLst>
          <a:path path="circle">
            <a:fillToRect t="100%" r="100%"/>
          </a:path>
          <a:tileRect b="-100%" l="-100%"/>
        </a:gradFill>
      </p:bgPr>
    </p:bg>
    <p:spTree>
      <p:nvGrpSpPr>
        <p:cNvPr id="4" name="Shape 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" name="Shape 5"/>
          <p:cNvSpPr txBox="1"/>
          <p:nvPr>
            <p:ph type="title"/>
          </p:nvPr>
        </p:nvSpPr>
        <p:spPr>
          <a:xfrm>
            <a:off y="274637" x="457200"/>
            <a:ext cy="1143000" cx="6879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 algn="l" rtl="0" indent="228600" marL="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None/>
              <a:defRPr strike="noStrike" u="none" b="0" cap="none" baseline="0" sz="3600" i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l" rtl="0" indent="228600" marL="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None/>
              <a:defRPr strike="noStrike" u="none" b="0" cap="none" baseline="0" sz="3600" i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l" rtl="0" indent="228600" marL="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None/>
              <a:defRPr strike="noStrike" u="none" b="0" cap="none" baseline="0" sz="3600" i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l" rtl="0" indent="228600" marL="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None/>
              <a:defRPr strike="noStrike" u="none" b="0" cap="none" baseline="0" sz="3600" i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l" rtl="0" indent="228600" marL="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None/>
              <a:defRPr strike="noStrike" u="none" b="0" cap="none" baseline="0" sz="3600" i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l" rtl="0" indent="228600" marL="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None/>
              <a:defRPr strike="noStrike" u="none" b="0" cap="none" baseline="0" sz="3600" i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l" rtl="0" indent="228600" marL="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None/>
              <a:defRPr strike="noStrike" u="none" b="0" cap="none" baseline="0" sz="3600" i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l" rtl="0" indent="228600" marL="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None/>
              <a:defRPr strike="noStrike" u="none" b="0" cap="none" baseline="0" sz="3600" i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l" rtl="0" indent="228600" marL="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None/>
              <a:defRPr strike="noStrike" u="none" b="0" cap="none" baseline="0" sz="3600" i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" name="Shape 6"/>
          <p:cNvSpPr txBox="1"/>
          <p:nvPr>
            <p:ph idx="1" type="body"/>
          </p:nvPr>
        </p:nvSpPr>
        <p:spPr>
          <a:xfrm>
            <a:off y="1600200" x="457200"/>
            <a:ext cy="4526100" cx="8229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 indent="-342900" marL="342900">
              <a:spcBef>
                <a:spcPts val="0"/>
              </a:spcBef>
              <a:buClr>
                <a:schemeClr val="lt1"/>
              </a:buClr>
              <a:buSzPct val="166666"/>
              <a:buFont typeface="Arial"/>
              <a:buChar char="•"/>
              <a:defRPr strike="noStrike" u="none" b="0" cap="none" baseline="0" sz="3200" i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l" rtl="0" indent="-285750" marL="742950">
              <a:spcBef>
                <a:spcPts val="560"/>
              </a:spcBef>
              <a:buClr>
                <a:schemeClr val="lt1"/>
              </a:buClr>
              <a:buSzPct val="100000"/>
              <a:buFont typeface="Courier New"/>
              <a:buChar char="o"/>
              <a:defRPr strike="noStrike" u="none" b="0" cap="none" baseline="0" sz="2800" i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l" rtl="0" indent="-228600" marL="1143000">
              <a:spcBef>
                <a:spcPts val="480"/>
              </a:spcBef>
              <a:buClr>
                <a:schemeClr val="lt1"/>
              </a:buClr>
              <a:buSzPct val="100000"/>
              <a:buFont typeface="Wingdings"/>
              <a:buChar char="§"/>
              <a:defRPr strike="noStrike" u="none" b="0" cap="none" baseline="0" sz="2400" i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l" rtl="0" indent="-228600" marL="1600200">
              <a:spcBef>
                <a:spcPts val="400"/>
              </a:spcBef>
              <a:buClr>
                <a:schemeClr val="lt1"/>
              </a:buClr>
              <a:buSzPct val="166666"/>
              <a:buFont typeface="Arial"/>
              <a:buChar char="•"/>
              <a:defRPr strike="noStrike" u="none" b="0" cap="none" baseline="0" sz="2000" i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l" rtl="0" indent="-228600" marL="2057400">
              <a:spcBef>
                <a:spcPts val="400"/>
              </a:spcBef>
              <a:buClr>
                <a:schemeClr val="lt1"/>
              </a:buClr>
              <a:buSzPct val="100000"/>
              <a:buFont typeface="Courier New"/>
              <a:buChar char="o"/>
              <a:defRPr strike="noStrike" u="none" b="0" cap="none" baseline="0" sz="2000" i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l" rtl="0" indent="-228600" marL="2514600">
              <a:spcBef>
                <a:spcPts val="400"/>
              </a:spcBef>
              <a:buClr>
                <a:schemeClr val="lt1"/>
              </a:buClr>
              <a:buSzPct val="100000"/>
              <a:buFont typeface="Wingdings"/>
              <a:buChar char="§"/>
              <a:defRPr strike="noStrike" u="none" b="0" cap="none" baseline="0" sz="2000" i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l" rtl="0" indent="-228600" marL="2971800">
              <a:spcBef>
                <a:spcPts val="400"/>
              </a:spcBef>
              <a:buClr>
                <a:schemeClr val="lt1"/>
              </a:buClr>
              <a:buSzPct val="166666"/>
              <a:buFont typeface="Arial"/>
              <a:buChar char="•"/>
              <a:defRPr strike="noStrike" u="none" b="0" cap="none" baseline="0" sz="2000" i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l" rtl="0" indent="-228600" marL="3429000">
              <a:spcBef>
                <a:spcPts val="400"/>
              </a:spcBef>
              <a:buClr>
                <a:schemeClr val="lt1"/>
              </a:buClr>
              <a:buSzPct val="100000"/>
              <a:buFont typeface="Courier New"/>
              <a:buChar char="o"/>
              <a:defRPr strike="noStrike" u="none" b="0" cap="none" baseline="0" sz="2000" i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l" rtl="0" indent="-228600" marL="3886200">
              <a:spcBef>
                <a:spcPts val="400"/>
              </a:spcBef>
              <a:buClr>
                <a:schemeClr val="lt1"/>
              </a:buClr>
              <a:buSzPct val="100000"/>
              <a:buFont typeface="Wingdings"/>
              <a:buChar char="§"/>
              <a:defRPr strike="noStrike" u="none" b="0" cap="none" baseline="0" sz="2000" i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Shape 7"/>
          <p:cNvSpPr/>
          <p:nvPr/>
        </p:nvSpPr>
        <p:spPr>
          <a:xfrm>
            <a:off y="0" x="0"/>
            <a:ext cy="6858000" cx="31352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/>
        </p:txBody>
      </p:sp>
      <p:sp>
        <p:nvSpPr>
          <p:cNvPr id="8" name="Shape 8"/>
          <p:cNvSpPr/>
          <p:nvPr/>
        </p:nvSpPr>
        <p:spPr>
          <a:xfrm>
            <a:off y="6045200" x="3175"/>
            <a:ext cy="812800" cx="635000"/>
          </a:xfrm>
          <a:custGeom>
            <a:pathLst>
              <a:path w="400" extrusionOk="0" h="512">
                <a:moveTo>
                  <a:pt y="0" x="400"/>
                </a:moveTo>
                <a:lnTo>
                  <a:pt y="0" x="0"/>
                </a:lnTo>
                <a:lnTo>
                  <a:pt y="512" x="0"/>
                </a:lnTo>
                <a:lnTo>
                  <a:pt y="512" x="2"/>
                </a:lnTo>
                <a:lnTo>
                  <a:pt y="0" x="400"/>
                </a:lnTo>
                <a:close/>
              </a:path>
            </a:pathLst>
          </a:custGeom>
          <a:gradFill>
            <a:gsLst>
              <a:gs pos="0">
                <a:srgbClr val="0090DA"/>
              </a:gs>
              <a:gs pos="54000">
                <a:srgbClr val="0090DA"/>
              </a:gs>
              <a:gs pos="98000">
                <a:srgbClr val="2BC4F3"/>
              </a:gs>
              <a:gs pos="100000">
                <a:srgbClr val="00AEEE"/>
              </a:gs>
            </a:gsLst>
            <a:lin ang="8100000" scaled="0"/>
          </a:gradFill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/>
        </p:txBody>
      </p:sp>
      <p:sp>
        <p:nvSpPr>
          <p:cNvPr id="9" name="Shape 9"/>
          <p:cNvSpPr/>
          <p:nvPr/>
        </p:nvSpPr>
        <p:spPr>
          <a:xfrm>
            <a:off y="5232400" x="3175"/>
            <a:ext cy="812800" cx="635000"/>
          </a:xfrm>
          <a:custGeom>
            <a:pathLst>
              <a:path w="400" extrusionOk="0" h="512">
                <a:moveTo>
                  <a:pt y="512" x="400"/>
                </a:moveTo>
                <a:lnTo>
                  <a:pt y="0" x="2"/>
                </a:lnTo>
                <a:lnTo>
                  <a:pt y="0" x="0"/>
                </a:lnTo>
                <a:lnTo>
                  <a:pt y="512" x="0"/>
                </a:lnTo>
                <a:lnTo>
                  <a:pt y="512" x="400"/>
                </a:lnTo>
                <a:close/>
              </a:path>
            </a:pathLst>
          </a:custGeom>
          <a:gradFill>
            <a:gsLst>
              <a:gs pos="0">
                <a:srgbClr val="AAAAAA"/>
              </a:gs>
              <a:gs pos="54000">
                <a:srgbClr val="AAAAAA"/>
              </a:gs>
              <a:gs pos="98000">
                <a:srgbClr val="D2D2D2"/>
              </a:gs>
              <a:gs pos="100000">
                <a:srgbClr val="B9B9B9"/>
              </a:gs>
            </a:gsLst>
            <a:lin ang="13499999" scaled="0"/>
          </a:gradFill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/>
        </p:txBody>
      </p:sp>
      <p:sp>
        <p:nvSpPr>
          <p:cNvPr id="10" name="Shape 10"/>
          <p:cNvSpPr/>
          <p:nvPr/>
        </p:nvSpPr>
        <p:spPr>
          <a:xfrm>
            <a:off y="2689" x="8397875"/>
            <a:ext cy="813611" cx="746125"/>
          </a:xfrm>
          <a:custGeom>
            <a:pathLst>
              <a:path w="470" extrusionOk="0" h="605">
                <a:moveTo>
                  <a:pt y="0" x="470"/>
                </a:moveTo>
                <a:lnTo>
                  <a:pt y="605" x="0"/>
                </a:lnTo>
                <a:lnTo>
                  <a:pt y="605" x="470"/>
                </a:lnTo>
                <a:lnTo>
                  <a:pt y="0" x="470"/>
                </a:lnTo>
                <a:close/>
              </a:path>
            </a:pathLst>
          </a:custGeom>
          <a:gradFill>
            <a:gsLst>
              <a:gs pos="0">
                <a:srgbClr val="0090DA"/>
              </a:gs>
              <a:gs pos="54000">
                <a:srgbClr val="0090DA"/>
              </a:gs>
              <a:gs pos="98000">
                <a:srgbClr val="2BC4F3"/>
              </a:gs>
              <a:gs pos="100000">
                <a:srgbClr val="00AEEE"/>
              </a:gs>
            </a:gsLst>
            <a:lin ang="18899999" scaled="0"/>
          </a:gradFill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/>
        </p:txBody>
      </p:sp>
      <p:sp>
        <p:nvSpPr>
          <p:cNvPr id="11" name="Shape 11"/>
          <p:cNvSpPr/>
          <p:nvPr/>
        </p:nvSpPr>
        <p:spPr>
          <a:xfrm>
            <a:off y="816300" x="8397875"/>
            <a:ext cy="809578" cx="746125"/>
          </a:xfrm>
          <a:custGeom>
            <a:pathLst>
              <a:path w="470" extrusionOk="0" h="602">
                <a:moveTo>
                  <a:pt y="0" x="0"/>
                </a:moveTo>
                <a:lnTo>
                  <a:pt y="602" x="470"/>
                </a:lnTo>
                <a:lnTo>
                  <a:pt y="0" x="470"/>
                </a:lnTo>
                <a:lnTo>
                  <a:pt y="0" x="0"/>
                </a:lnTo>
                <a:close/>
              </a:path>
            </a:pathLst>
          </a:custGeom>
          <a:gradFill>
            <a:gsLst>
              <a:gs pos="0">
                <a:srgbClr val="AAAAAA"/>
              </a:gs>
              <a:gs pos="54000">
                <a:srgbClr val="AAAAAA"/>
              </a:gs>
              <a:gs pos="98000">
                <a:srgbClr val="D2D2D2"/>
              </a:gs>
              <a:gs pos="100000">
                <a:srgbClr val="B9B9B9"/>
              </a:gs>
            </a:gsLst>
            <a:lin ang="13499999" scaled="0"/>
          </a:gradFill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/>
        </p:txBody>
      </p:sp>
    </p:spTree>
  </p:cSld>
  <p:clrMap accent2="accent2" accent3="accent3" accent4="accent4" accent5="accent5" accent6="accent6" hlink="hlink" tx2="lt2" tx1="dk1" bg2="dk2" bg1="lt1" folHlink="folHlink" accent1="accent1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</p:sldLayoutIdLst>
  <p:txStyles>
    <p:title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Target="../notesSlides/notesSlide1.xml" Type="http://schemas.openxmlformats.org/officeDocument/2006/relationships/notesSlide" Id="rId2"/><Relationship Target="../slideLayouts/slideLayout1.xml" Type="http://schemas.openxmlformats.org/officeDocument/2006/relationships/slideLayout" Id="rId1"/></Relationships>
</file>

<file path=ppt/slides/_rels/slide10.xml.rels><?xml version="1.0" encoding="UTF-8" standalone="yes"?><Relationships xmlns="http://schemas.openxmlformats.org/package/2006/relationships"><Relationship Target="../notesSlides/notesSlide10.xml" Type="http://schemas.openxmlformats.org/officeDocument/2006/relationships/notesSlide" Id="rId2"/><Relationship Target="../slideLayouts/slideLayout3.xml" Type="http://schemas.openxmlformats.org/officeDocument/2006/relationships/slideLayout" Id="rId1"/></Relationships>
</file>

<file path=ppt/slides/_rels/slide11.xml.rels><?xml version="1.0" encoding="UTF-8" standalone="yes"?><Relationships xmlns="http://schemas.openxmlformats.org/package/2006/relationships"><Relationship Target="../notesSlides/notesSlide11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12.xml.rels><?xml version="1.0" encoding="UTF-8" standalone="yes"?><Relationships xmlns="http://schemas.openxmlformats.org/package/2006/relationships"><Relationship Target="../notesSlides/notesSlide12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13.xml.rels><?xml version="1.0" encoding="UTF-8" standalone="yes"?><Relationships xmlns="http://schemas.openxmlformats.org/package/2006/relationships"><Relationship Target="../notesSlides/notesSlide13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2.xml.rels><?xml version="1.0" encoding="UTF-8" standalone="yes"?><Relationships xmlns="http://schemas.openxmlformats.org/package/2006/relationships"><Relationship Target="../notesSlides/notesSlide2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3.xml.rels><?xml version="1.0" encoding="UTF-8" standalone="yes"?><Relationships xmlns="http://schemas.openxmlformats.org/package/2006/relationships"><Relationship Target="../notesSlides/notesSlide3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4.xml.rels><?xml version="1.0" encoding="UTF-8" standalone="yes"?><Relationships xmlns="http://schemas.openxmlformats.org/package/2006/relationships"><Relationship Target="../notesSlides/notesSlide4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5.xml.rels><?xml version="1.0" encoding="UTF-8" standalone="yes"?><Relationships xmlns="http://schemas.openxmlformats.org/package/2006/relationships"><Relationship Target="../notesSlides/notesSlide5.xml" Type="http://schemas.openxmlformats.org/officeDocument/2006/relationships/notesSlide" Id="rId2"/><Relationship Target="../slideLayouts/slideLayout3.xml" Type="http://schemas.openxmlformats.org/officeDocument/2006/relationships/slideLayout" Id="rId1"/></Relationships>
</file>

<file path=ppt/slides/_rels/slide6.xml.rels><?xml version="1.0" encoding="UTF-8" standalone="yes"?><Relationships xmlns="http://schemas.openxmlformats.org/package/2006/relationships"><Relationship Target="../notesSlides/notesSlide6.xml" Type="http://schemas.openxmlformats.org/officeDocument/2006/relationships/notesSlide" Id="rId2"/><Relationship Target="../slideLayouts/slideLayout3.xml" Type="http://schemas.openxmlformats.org/officeDocument/2006/relationships/slideLayout" Id="rId1"/></Relationships>
</file>

<file path=ppt/slides/_rels/slide7.xml.rels><?xml version="1.0" encoding="UTF-8" standalone="yes"?><Relationships xmlns="http://schemas.openxmlformats.org/package/2006/relationships"><Relationship Target="../notesSlides/notesSlide7.xml" Type="http://schemas.openxmlformats.org/officeDocument/2006/relationships/notesSlide" Id="rId2"/><Relationship Target="../slideLayouts/slideLayout3.xml" Type="http://schemas.openxmlformats.org/officeDocument/2006/relationships/slideLayout" Id="rId1"/></Relationships>
</file>

<file path=ppt/slides/_rels/slide8.xml.rels><?xml version="1.0" encoding="UTF-8" standalone="yes"?><Relationships xmlns="http://schemas.openxmlformats.org/package/2006/relationships"><Relationship Target="../notesSlides/notesSlide8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9.xml.rels><?xml version="1.0" encoding="UTF-8" standalone="yes"?><Relationships xmlns="http://schemas.openxmlformats.org/package/2006/relationships"><Relationship Target="../notesSlides/notesSlide9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78" name="Shape 7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79" name="Shape 79"/>
          <p:cNvSpPr txBox="1"/>
          <p:nvPr>
            <p:ph type="ctrTitle"/>
          </p:nvPr>
        </p:nvSpPr>
        <p:spPr>
          <a:xfrm>
            <a:off y="1607700" x="1950810"/>
            <a:ext cy="1697099" cx="6213299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 rtl="0" lvl="0">
              <a:buNone/>
            </a:pPr>
            <a:r>
              <a:rPr sz="7200" lang="en"/>
              <a:t>HAPSA </a:t>
            </a:r>
          </a:p>
          <a:p>
            <a:pPr>
              <a:buNone/>
            </a:pPr>
            <a:r>
              <a:rPr sz="5000" lang="en">
                <a:solidFill>
                  <a:schemeClr val="accent1"/>
                </a:solidFill>
              </a:rPr>
              <a:t>G</a:t>
            </a:r>
            <a:r>
              <a:rPr sz="5000" lang="en">
                <a:solidFill>
                  <a:schemeClr val="accent1"/>
                </a:solidFill>
                <a:latin typeface="Merienda One"/>
                <a:ea typeface="Merienda One"/>
                <a:cs typeface="Merienda One"/>
                <a:sym typeface="Merienda One"/>
              </a:rPr>
              <a:t>eneral Meeting</a:t>
            </a:r>
          </a:p>
        </p:txBody>
      </p:sp>
      <p:sp>
        <p:nvSpPr>
          <p:cNvPr id="80" name="Shape 80"/>
          <p:cNvSpPr txBox="1"/>
          <p:nvPr>
            <p:ph idx="1" type="subTitle"/>
          </p:nvPr>
        </p:nvSpPr>
        <p:spPr>
          <a:xfrm>
            <a:off y="3304800" x="1950810"/>
            <a:ext cy="1014600" cx="83424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buNone/>
            </a:pPr>
            <a:r>
              <a:rPr sz="3600" lang="en"/>
              <a:t>Class Registration Information</a:t>
            </a:r>
          </a:p>
          <a:p>
            <a:pPr algn="ctr">
              <a:buNone/>
            </a:pPr>
            <a:r>
              <a:rPr lang="en">
                <a:solidFill>
                  <a:srgbClr val="073763"/>
                </a:solidFill>
              </a:rPr>
              <a:t>Thursday, April 4, 2013</a:t>
            </a:r>
          </a:p>
        </p:txBody>
      </p:sp>
      <p:sp>
        <p:nvSpPr>
          <p:cNvPr id="81" name="Shape 81"/>
          <p:cNvSpPr txBox="1"/>
          <p:nvPr/>
        </p:nvSpPr>
        <p:spPr>
          <a:xfrm>
            <a:off y="152400" x="152400"/>
            <a:ext cy="3000000" cx="3000000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 rtl="0" lvl="0">
              <a:buNone/>
            </a:pPr>
            <a:r>
              <a:rPr lang="en"/>
              <a:t> </a:t>
            </a:r>
          </a:p>
        </p:txBody>
      </p:sp>
      <p:sp>
        <p:nvSpPr>
          <p:cNvPr id="82" name="Shape 82"/>
          <p:cNvSpPr txBox="1"/>
          <p:nvPr/>
        </p:nvSpPr>
        <p:spPr>
          <a:xfrm>
            <a:off y="152400" x="152400"/>
            <a:ext cy="3000000" cx="3000000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 rtl="0" lvl="0">
              <a:buNone/>
            </a:pPr>
            <a:r>
              <a:rPr lang="en"/>
              <a:t> </a:t>
            </a:r>
          </a:p>
        </p:txBody>
      </p:sp>
    </p:spTree>
  </p:cSld>
  <p:clrMapOvr>
    <a:masterClrMapping/>
  </p:clrMapOvr>
  <p:transition spd="slow">
    <p:cut/>
  </p:transition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37" name="Shape 13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38" name="Shape 138"/>
          <p:cNvSpPr txBox="1"/>
          <p:nvPr>
            <p:ph idx="1" type="body"/>
          </p:nvPr>
        </p:nvSpPr>
        <p:spPr>
          <a:xfrm>
            <a:off y="878860" x="189200"/>
            <a:ext cy="5393699" cx="40385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buNone/>
            </a:pPr>
            <a:r>
              <a:rPr b="1" sz="2400" lang="en">
                <a:solidFill>
                  <a:srgbClr val="FFFFFF"/>
                </a:solidFill>
              </a:rPr>
              <a:t>Total: </a:t>
            </a:r>
            <a:r>
              <a:rPr sz="2400" lang="en">
                <a:solidFill>
                  <a:srgbClr val="FFFFFF"/>
                </a:solidFill>
              </a:rPr>
              <a:t>31 Credit Hours</a:t>
            </a:r>
          </a:p>
          <a:p>
            <a:pPr rtl="0" lvl="0" indent="-381000" marL="457200">
              <a:buClr>
                <a:srgbClr val="FFFFFF"/>
              </a:buClr>
              <a:buSzPct val="166666"/>
              <a:buFont typeface="Arial"/>
              <a:buChar char="•"/>
            </a:pPr>
            <a:r>
              <a:rPr sz="2400" lang="en">
                <a:solidFill>
                  <a:srgbClr val="FFFFFF"/>
                </a:solidFill>
              </a:rPr>
              <a:t>Accounting 201</a:t>
            </a:r>
          </a:p>
          <a:p>
            <a:pPr rtl="0" lvl="0" indent="-381000" marL="457200">
              <a:buClr>
                <a:srgbClr val="FFFFFF"/>
              </a:buClr>
              <a:buSzPct val="166666"/>
              <a:buFont typeface="Arial"/>
              <a:buChar char="•"/>
            </a:pPr>
            <a:r>
              <a:rPr sz="2400" lang="en">
                <a:solidFill>
                  <a:srgbClr val="FFFFFF"/>
                </a:solidFill>
              </a:rPr>
              <a:t>Accounting 202</a:t>
            </a:r>
          </a:p>
          <a:p>
            <a:pPr rtl="0" lvl="0" indent="-381000" marL="457200">
              <a:buClr>
                <a:srgbClr val="FFFFFF"/>
              </a:buClr>
              <a:buSzPct val="166666"/>
              <a:buFont typeface="Arial"/>
              <a:buChar char="•"/>
            </a:pPr>
            <a:r>
              <a:rPr sz="2400" lang="en">
                <a:solidFill>
                  <a:srgbClr val="FFFFFF"/>
                </a:solidFill>
              </a:rPr>
              <a:t>Business 201 or Business 229</a:t>
            </a:r>
          </a:p>
          <a:p>
            <a:pPr rtl="0" lvl="0" indent="-381000" marL="457200">
              <a:buClr>
                <a:srgbClr val="FFFFFF"/>
              </a:buClr>
              <a:buSzPct val="166666"/>
              <a:buFont typeface="Arial"/>
              <a:buChar char="•"/>
            </a:pPr>
            <a:r>
              <a:rPr sz="2400" lang="en">
                <a:solidFill>
                  <a:srgbClr val="FFFFFF"/>
                </a:solidFill>
              </a:rPr>
              <a:t>Economics 203 or Economics 205</a:t>
            </a:r>
          </a:p>
          <a:p>
            <a:pPr rtl="0" lvl="0" indent="-381000" marL="457200">
              <a:buClr>
                <a:srgbClr val="FFFFFF"/>
              </a:buClr>
              <a:buSzPct val="166666"/>
              <a:buFont typeface="Arial"/>
              <a:buChar char="•"/>
            </a:pPr>
            <a:r>
              <a:rPr sz="2400" lang="en">
                <a:solidFill>
                  <a:srgbClr val="FFFFFF"/>
                </a:solidFill>
              </a:rPr>
              <a:t>Finance 301</a:t>
            </a:r>
          </a:p>
          <a:p>
            <a:pPr rtl="0" lvl="0" indent="-381000" marL="457200">
              <a:buClr>
                <a:srgbClr val="FFFFFF"/>
              </a:buClr>
              <a:buSzPct val="166666"/>
              <a:buFont typeface="Arial"/>
              <a:buChar char="•"/>
            </a:pPr>
            <a:r>
              <a:rPr sz="2400" lang="en">
                <a:solidFill>
                  <a:srgbClr val="FFFFFF"/>
                </a:solidFill>
              </a:rPr>
              <a:t>Management 301</a:t>
            </a:r>
          </a:p>
          <a:p>
            <a:pPr rtl="0" lvl="0" indent="-381000" marL="457200">
              <a:buClr>
                <a:srgbClr val="FFFFFF"/>
              </a:buClr>
              <a:buSzPct val="166666"/>
              <a:buFont typeface="Arial"/>
              <a:buChar char="•"/>
            </a:pPr>
            <a:r>
              <a:rPr sz="2400" lang="en">
                <a:solidFill>
                  <a:srgbClr val="FFFFFF"/>
                </a:solidFill>
              </a:rPr>
              <a:t>Management Information Systems 353 </a:t>
            </a:r>
          </a:p>
          <a:p>
            <a:pPr rtl="0" lvl="0" indent="-381000" marL="457200">
              <a:buClr>
                <a:srgbClr val="FFFFFF"/>
              </a:buClr>
              <a:buSzPct val="166666"/>
              <a:buFont typeface="Arial"/>
              <a:buChar char="•"/>
            </a:pPr>
            <a:r>
              <a:rPr sz="2400" lang="en">
                <a:solidFill>
                  <a:srgbClr val="FFFFFF"/>
                </a:solidFill>
              </a:rPr>
              <a:t>Marketing 319. </a:t>
            </a:r>
          </a:p>
          <a:p>
            <a:r>
              <a:t/>
            </a:r>
          </a:p>
          <a:p>
            <a:pPr rtl="0" lvl="0">
              <a:buNone/>
            </a:pPr>
            <a:r>
              <a:rPr sz="2400" lang="en">
                <a:solidFill>
                  <a:srgbClr val="FFFFFF"/>
                </a:solidFill>
              </a:rPr>
              <a:t>The standard course prerequisites apply to these courses.</a:t>
            </a:r>
          </a:p>
        </p:txBody>
      </p:sp>
      <p:sp>
        <p:nvSpPr>
          <p:cNvPr id="139" name="Shape 139"/>
          <p:cNvSpPr txBox="1"/>
          <p:nvPr>
            <p:ph type="title"/>
          </p:nvPr>
        </p:nvSpPr>
        <p:spPr>
          <a:xfrm>
            <a:off y="727950" x="3714950"/>
            <a:ext cy="674700" cx="4378499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 rtl="0" lvl="0">
              <a:buNone/>
            </a:pPr>
            <a:r>
              <a:rPr sz="3000" lang="en">
                <a:solidFill>
                  <a:schemeClr val="accent1"/>
                </a:solidFill>
                <a:latin typeface="Merienda One"/>
                <a:ea typeface="Merienda One"/>
                <a:cs typeface="Merienda One"/>
                <a:sym typeface="Merienda One"/>
              </a:rPr>
              <a:t>vs. Business Minor</a:t>
            </a:r>
          </a:p>
        </p:txBody>
      </p:sp>
      <p:sp>
        <p:nvSpPr>
          <p:cNvPr id="140" name="Shape 140"/>
          <p:cNvSpPr txBox="1"/>
          <p:nvPr>
            <p:ph idx="2" type="body"/>
          </p:nvPr>
        </p:nvSpPr>
        <p:spPr>
          <a:xfrm>
            <a:off y="1402650" x="4315500"/>
            <a:ext cy="5220600" cx="43979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buNone/>
            </a:pPr>
            <a:r>
              <a:rPr b="1" sz="2200" lang="en"/>
              <a:t>Total: </a:t>
            </a:r>
            <a:r>
              <a:rPr sz="2200" lang="en"/>
              <a:t>18 Credit Hours</a:t>
            </a:r>
          </a:p>
          <a:p>
            <a:pPr rtl="0" lvl="0" indent="-368300" marL="457200">
              <a:buClr>
                <a:schemeClr val="lt1"/>
              </a:buClr>
              <a:buSzPct val="166666"/>
              <a:buFont typeface="Arial"/>
              <a:buChar char="•"/>
            </a:pPr>
            <a:r>
              <a:rPr sz="2200" lang="en"/>
              <a:t>ACC 201 Introduction to Financial Accounting </a:t>
            </a:r>
          </a:p>
          <a:p>
            <a:pPr rtl="0" lvl="0" indent="-368300" marL="457200">
              <a:buClr>
                <a:schemeClr val="lt1"/>
              </a:buClr>
              <a:buSzPct val="166666"/>
              <a:buFont typeface="Arial"/>
              <a:buChar char="•"/>
            </a:pPr>
            <a:r>
              <a:rPr sz="2200" lang="en"/>
              <a:t>ECO 203 Introductory Microeconomics </a:t>
            </a:r>
          </a:p>
          <a:p>
            <a:pPr rtl="0" lvl="0" indent="-368300" marL="457200">
              <a:buClr>
                <a:schemeClr val="lt1"/>
              </a:buClr>
              <a:buSzPct val="166666"/>
              <a:buFont typeface="Arial"/>
              <a:buChar char="•"/>
            </a:pPr>
            <a:r>
              <a:rPr sz="2200" lang="en"/>
              <a:t>MGT 301 Managerial Process and Organizational Behavior </a:t>
            </a:r>
          </a:p>
          <a:p>
            <a:pPr rtl="0" lvl="0" indent="-368300" marL="457200">
              <a:buClr>
                <a:schemeClr val="lt1"/>
              </a:buClr>
              <a:buSzPct val="166666"/>
              <a:buFont typeface="Arial"/>
              <a:buChar char="•"/>
            </a:pPr>
            <a:r>
              <a:rPr sz="2200" lang="en"/>
              <a:t>MKT 319 Principles of Marketing </a:t>
            </a:r>
          </a:p>
          <a:p>
            <a:pPr rtl="0" lvl="0">
              <a:buNone/>
            </a:pPr>
            <a:r>
              <a:rPr sz="2200" lang="en"/>
              <a:t>Two courses from the following:</a:t>
            </a:r>
          </a:p>
          <a:p>
            <a:pPr rtl="0" lvl="0" indent="-368300" marL="457200">
              <a:buClr>
                <a:schemeClr val="lt1"/>
              </a:buClr>
              <a:buSzPct val="166666"/>
              <a:buFont typeface="Arial"/>
              <a:buChar char="•"/>
            </a:pPr>
            <a:r>
              <a:rPr sz="2200" lang="en"/>
              <a:t>     BIA 253 Management Information Systems </a:t>
            </a:r>
          </a:p>
          <a:p>
            <a:pPr rtl="0" lvl="0" indent="-368300" marL="457200">
              <a:buClr>
                <a:schemeClr val="lt1"/>
              </a:buClr>
              <a:buSzPct val="166666"/>
              <a:buFont typeface="Arial"/>
              <a:buChar char="•"/>
            </a:pPr>
            <a:r>
              <a:rPr sz="2200" lang="en"/>
              <a:t>     BUS 201 Legal Environment of Business </a:t>
            </a:r>
          </a:p>
          <a:p>
            <a:pPr lvl="0" indent="-368300" marL="457200">
              <a:buClr>
                <a:schemeClr val="lt1"/>
              </a:buClr>
              <a:buSzPct val="166666"/>
              <a:buFont typeface="Arial"/>
              <a:buChar char="•"/>
            </a:pPr>
            <a:r>
              <a:rPr sz="2200" lang="en"/>
              <a:t>     FIN 353 Personal Financial Planning</a:t>
            </a:r>
          </a:p>
        </p:txBody>
      </p:sp>
      <p:sp>
        <p:nvSpPr>
          <p:cNvPr id="141" name="Shape 141"/>
          <p:cNvSpPr txBox="1"/>
          <p:nvPr>
            <p:ph idx="3" type="title"/>
          </p:nvPr>
        </p:nvSpPr>
        <p:spPr>
          <a:xfrm>
            <a:off y="220060" x="312000"/>
            <a:ext cy="658800" cx="4003499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 rtl="0" lvl="0">
              <a:buNone/>
            </a:pPr>
            <a:r>
              <a:rPr sz="3000" lang="en">
                <a:solidFill>
                  <a:schemeClr val="accent1"/>
                </a:solidFill>
                <a:latin typeface="Merienda One"/>
                <a:ea typeface="Merienda One"/>
                <a:cs typeface="Merienda One"/>
                <a:sym typeface="Merienda One"/>
              </a:rPr>
              <a:t>Business Certificate</a:t>
            </a:r>
          </a:p>
        </p:txBody>
      </p:sp>
    </p:spTree>
  </p:cSld>
  <p:clrMapOvr>
    <a:masterClrMapping/>
  </p:clrMapOvr>
  <p:transition spd="slow">
    <p:cut/>
  </p:transition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45" name="Shape 14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46" name="Shape 146"/>
          <p:cNvSpPr txBox="1"/>
          <p:nvPr>
            <p:ph type="title"/>
          </p:nvPr>
        </p:nvSpPr>
        <p:spPr>
          <a:xfrm>
            <a:off y="274637" x="457200"/>
            <a:ext cy="1143000" cx="687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buNone/>
            </a:pPr>
            <a:r>
              <a:rPr sz="4800" lang="en">
                <a:latin typeface="Merienda One"/>
                <a:ea typeface="Merienda One"/>
                <a:cs typeface="Merienda One"/>
                <a:sym typeface="Merienda One"/>
              </a:rPr>
              <a:t>Internships</a:t>
            </a:r>
          </a:p>
        </p:txBody>
      </p:sp>
      <p:sp>
        <p:nvSpPr>
          <p:cNvPr id="147" name="Shape 147"/>
          <p:cNvSpPr txBox="1"/>
          <p:nvPr>
            <p:ph idx="1" type="body"/>
          </p:nvPr>
        </p:nvSpPr>
        <p:spPr>
          <a:xfrm>
            <a:off y="1417637" x="156837"/>
            <a:ext cy="4840199" cx="89012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431800" marL="457200">
              <a:buClr>
                <a:schemeClr val="lt1"/>
              </a:buClr>
              <a:buSzPct val="177777"/>
              <a:buFont typeface="Arial"/>
              <a:buChar char="•"/>
            </a:pPr>
            <a:r>
              <a:rPr sz="3000" lang="en"/>
              <a:t>Taking HAP 310, HAP 312, HAP 334, BIA 253, &amp; HAP 413 prior to doing your internship can be useful</a:t>
            </a:r>
          </a:p>
          <a:p>
            <a:pPr rtl="0" lvl="0" indent="-431800" marL="457200">
              <a:buClr>
                <a:schemeClr val="lt1"/>
              </a:buClr>
              <a:buSzPct val="177777"/>
              <a:buFont typeface="Arial"/>
              <a:buChar char="•"/>
            </a:pPr>
            <a:r>
              <a:rPr sz="3000" lang="en"/>
              <a:t>Some skills that past students developed from their experiences include:</a:t>
            </a:r>
            <a:br>
              <a:rPr sz="3000" lang="en"/>
            </a:br>
            <a:r>
              <a:rPr sz="3000" lang="en"/>
              <a:t>        </a:t>
            </a:r>
            <a:r>
              <a:rPr sz="3000" lang="en">
                <a:solidFill>
                  <a:schemeClr val="accent5"/>
                </a:solidFill>
                <a:latin typeface="Dancing Script"/>
                <a:ea typeface="Dancing Script"/>
                <a:cs typeface="Dancing Script"/>
                <a:sym typeface="Dancing Script"/>
              </a:rPr>
              <a:t>Strategic Planning 			</a:t>
            </a:r>
            <a:r>
              <a:rPr sz="3000" lang="en">
                <a:solidFill>
                  <a:srgbClr val="FDA8FF"/>
                </a:solidFill>
                <a:latin typeface="Dancing Script"/>
                <a:ea typeface="Dancing Script"/>
                <a:cs typeface="Dancing Script"/>
                <a:sym typeface="Dancing Script"/>
              </a:rPr>
              <a:t>Service Excellence</a:t>
            </a:r>
            <a:r>
              <a:rPr sz="3000" lang="en">
                <a:solidFill>
                  <a:srgbClr val="FFE599"/>
                </a:solidFill>
                <a:latin typeface="Dancing Script"/>
                <a:ea typeface="Dancing Script"/>
                <a:cs typeface="Dancing Script"/>
                <a:sym typeface="Dancing Script"/>
              </a:rPr>
              <a:t>Project Management </a:t>
            </a:r>
            <a:r>
              <a:rPr sz="3000" lang="en">
                <a:latin typeface="Dancing Script"/>
                <a:ea typeface="Dancing Script"/>
                <a:cs typeface="Dancing Script"/>
                <a:sym typeface="Dancing Script"/>
              </a:rPr>
              <a:t>(especially with Powerpoint &amp; Excel)    </a:t>
            </a:r>
            <a:br>
              <a:rPr sz="3000" lang="en">
                <a:latin typeface="Dancing Script"/>
                <a:ea typeface="Dancing Script"/>
                <a:cs typeface="Dancing Script"/>
                <a:sym typeface="Dancing Script"/>
              </a:rPr>
            </a:br>
            <a:r>
              <a:rPr sz="3000" lang="en">
                <a:latin typeface="Dancing Script"/>
                <a:ea typeface="Dancing Script"/>
                <a:cs typeface="Dancing Script"/>
                <a:sym typeface="Dancing Script"/>
              </a:rPr>
              <a:t>           </a:t>
            </a:r>
            <a:r>
              <a:rPr sz="3000" lang="en">
                <a:solidFill>
                  <a:srgbClr val="FDA8FF"/>
                </a:solidFill>
                <a:latin typeface="Dancing Script"/>
                <a:ea typeface="Dancing Script"/>
                <a:cs typeface="Dancing Script"/>
                <a:sym typeface="Dancing Script"/>
              </a:rPr>
              <a:t>Data Analysis		   </a:t>
            </a:r>
            <a:r>
              <a:rPr sz="3000" lang="en">
                <a:solidFill>
                  <a:schemeClr val="accent5"/>
                </a:solidFill>
                <a:latin typeface="Dancing Script"/>
                <a:ea typeface="Dancing Script"/>
                <a:cs typeface="Dancing Script"/>
                <a:sym typeface="Dancing Script"/>
              </a:rPr>
              <a:t>Event Coordinating		</a:t>
            </a:r>
            <a:br>
              <a:rPr sz="3000" lang="en">
                <a:solidFill>
                  <a:schemeClr val="accent5"/>
                </a:solidFill>
                <a:latin typeface="Dancing Script"/>
                <a:ea typeface="Dancing Script"/>
                <a:cs typeface="Dancing Script"/>
                <a:sym typeface="Dancing Script"/>
              </a:rPr>
            </a:br>
            <a:r>
              <a:rPr sz="3000" lang="en">
                <a:solidFill>
                  <a:schemeClr val="accent5"/>
                </a:solidFill>
                <a:latin typeface="Dancing Script"/>
                <a:ea typeface="Dancing Script"/>
                <a:cs typeface="Dancing Script"/>
                <a:sym typeface="Dancing Script"/>
              </a:rPr>
              <a:t>      </a:t>
            </a:r>
            <a:r>
              <a:rPr sz="3000" lang="en">
                <a:solidFill>
                  <a:srgbClr val="FFE599"/>
                </a:solidFill>
                <a:latin typeface="Dancing Script"/>
                <a:ea typeface="Dancing Script"/>
                <a:cs typeface="Dancing Script"/>
                <a:sym typeface="Dancing Script"/>
              </a:rPr>
              <a:t>Health Advocacy</a:t>
            </a:r>
            <a:r>
              <a:rPr sz="3000" lang="en">
                <a:latin typeface="Dancing Script"/>
                <a:ea typeface="Dancing Script"/>
                <a:cs typeface="Dancing Script"/>
                <a:sym typeface="Dancing Script"/>
              </a:rPr>
              <a:t>       Marketing        </a:t>
            </a:r>
            <a:r>
              <a:rPr sz="3000" lang="en">
                <a:solidFill>
                  <a:srgbClr val="FDA8FF"/>
                </a:solidFill>
                <a:latin typeface="Dancing Script"/>
                <a:ea typeface="Dancing Script"/>
                <a:cs typeface="Dancing Script"/>
                <a:sym typeface="Dancing Script"/>
              </a:rPr>
              <a:t> Finance</a:t>
            </a:r>
          </a:p>
        </p:txBody>
      </p:sp>
    </p:spTree>
  </p:cSld>
  <p:clrMapOvr>
    <a:masterClrMapping/>
  </p:clrMapOvr>
  <p:transition spd="slow">
    <p:cut/>
  </p:transition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51" name="Shape 15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52" name="Shape 152"/>
          <p:cNvSpPr txBox="1"/>
          <p:nvPr>
            <p:ph type="title"/>
          </p:nvPr>
        </p:nvSpPr>
        <p:spPr>
          <a:xfrm>
            <a:off y="274637" x="457200"/>
            <a:ext cy="1143000" cx="687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 rtl="0" lvl="0">
              <a:buNone/>
            </a:pPr>
            <a:r>
              <a:rPr sz="4800" lang="en">
                <a:latin typeface="Merienda One"/>
                <a:ea typeface="Merienda One"/>
                <a:cs typeface="Merienda One"/>
                <a:sym typeface="Merienda One"/>
              </a:rPr>
              <a:t>Join ACHE</a:t>
            </a:r>
          </a:p>
        </p:txBody>
      </p:sp>
      <p:sp>
        <p:nvSpPr>
          <p:cNvPr id="153" name="Shape 153"/>
          <p:cNvSpPr txBox="1"/>
          <p:nvPr>
            <p:ph idx="1" type="body"/>
          </p:nvPr>
        </p:nvSpPr>
        <p:spPr>
          <a:xfrm>
            <a:off y="1417637" x="156837"/>
            <a:ext cy="5640900" cx="89012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431800" marL="457200">
              <a:buClr>
                <a:srgbClr val="FFFFFF"/>
              </a:buClr>
              <a:buSzPct val="177777"/>
              <a:buFont typeface="Arial"/>
              <a:buChar char="•"/>
            </a:pPr>
            <a:r>
              <a:rPr sz="3000" lang="en">
                <a:solidFill>
                  <a:srgbClr val="FFFFFF"/>
                </a:solidFill>
              </a:rPr>
              <a:t>A nationally recognized organization known as the American College of Healthcare Executives</a:t>
            </a:r>
          </a:p>
          <a:p>
            <a:pPr rtl="0" lvl="0" indent="-431800" marL="457200">
              <a:buClr>
                <a:srgbClr val="FFFFFF"/>
              </a:buClr>
              <a:buSzPct val="177777"/>
              <a:buFont typeface="Arial"/>
              <a:buChar char="•"/>
            </a:pPr>
            <a:r>
              <a:rPr sz="3000" lang="en">
                <a:solidFill>
                  <a:srgbClr val="FFFFFF"/>
                </a:solidFill>
              </a:rPr>
              <a:t>An AMAZING network with great workshops, conferences, and resources</a:t>
            </a:r>
          </a:p>
          <a:p>
            <a:pPr rtl="0" lvl="0" indent="-431800" marL="457200">
              <a:buClr>
                <a:srgbClr val="FFFFFF"/>
              </a:buClr>
              <a:buSzPct val="177777"/>
              <a:buFont typeface="Arial"/>
              <a:buChar char="•"/>
            </a:pPr>
            <a:r>
              <a:rPr sz="3000" lang="en">
                <a:solidFill>
                  <a:srgbClr val="FFFFFF"/>
                </a:solidFill>
              </a:rPr>
              <a:t>Annual Student Dues: $75</a:t>
            </a:r>
          </a:p>
          <a:p>
            <a:pPr rtl="0" lvl="0" indent="-431800" marL="457200">
              <a:buClr>
                <a:srgbClr val="FFFFFF"/>
              </a:buClr>
              <a:buSzPct val="177777"/>
              <a:buFont typeface="Arial"/>
              <a:buChar char="•"/>
            </a:pPr>
            <a:r>
              <a:rPr sz="3000" lang="en">
                <a:solidFill>
                  <a:srgbClr val="FFFFFF"/>
                </a:solidFill>
              </a:rPr>
              <a:t>Consider going to the annual Congress in March</a:t>
            </a:r>
          </a:p>
          <a:p>
            <a:pPr rtl="0" lvl="0" indent="-431800" marL="457200">
              <a:buClr>
                <a:srgbClr val="FFFFFF"/>
              </a:buClr>
              <a:buSzPct val="177777"/>
              <a:buFont typeface="Arial"/>
              <a:buChar char="•"/>
            </a:pPr>
            <a:r>
              <a:rPr sz="3000" lang="en">
                <a:solidFill>
                  <a:srgbClr val="FFFFFF"/>
                </a:solidFill>
              </a:rPr>
              <a:t>2014		March 24-27 @Hyatt Regency Chicago</a:t>
            </a:r>
          </a:p>
          <a:p>
            <a:pPr rtl="0" lvl="0" indent="-431800" marL="457200">
              <a:buClr>
                <a:srgbClr val="FFFFFF"/>
              </a:buClr>
              <a:buSzPct val="177777"/>
              <a:buFont typeface="Arial"/>
              <a:buChar char="•"/>
            </a:pPr>
            <a:r>
              <a:rPr sz="3000" lang="en">
                <a:solidFill>
                  <a:srgbClr val="FFFFFF"/>
                </a:solidFill>
              </a:rPr>
              <a:t>2015		March 16-19 @Hilton Chicago</a:t>
            </a:r>
          </a:p>
          <a:p>
            <a:pPr rtl="0" lvl="0" indent="-431800" marL="457200">
              <a:buClr>
                <a:srgbClr val="FFFFFF"/>
              </a:buClr>
              <a:buSzPct val="177777"/>
              <a:buFont typeface="Arial"/>
              <a:buChar char="•"/>
            </a:pPr>
            <a:r>
              <a:rPr sz="3000" lang="en">
                <a:solidFill>
                  <a:srgbClr val="FFFFFF"/>
                </a:solidFill>
              </a:rPr>
              <a:t>2016		March 14-17 @Hyatt Regency Chicago</a:t>
            </a:r>
          </a:p>
        </p:txBody>
      </p:sp>
    </p:spTree>
  </p:cSld>
  <p:clrMapOvr>
    <a:masterClrMapping/>
  </p:clrMapOvr>
  <p:transition spd="slow">
    <p:cut/>
  </p:transition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57" name="Shape 15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58" name="Shape 158"/>
          <p:cNvSpPr txBox="1"/>
          <p:nvPr>
            <p:ph idx="1" type="body"/>
          </p:nvPr>
        </p:nvSpPr>
        <p:spPr>
          <a:xfrm>
            <a:off y="1600200" x="600725"/>
            <a:ext cy="4944000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buNone/>
            </a:pPr>
            <a:r>
              <a:rPr sz="3000" lang="en"/>
              <a:t>Does anyone have any general questions?</a:t>
            </a:r>
          </a:p>
          <a:p>
            <a:r>
              <a:t/>
            </a:r>
          </a:p>
          <a:p>
            <a:pPr rtl="0" lvl="0">
              <a:buNone/>
            </a:pPr>
            <a:r>
              <a:rPr sz="3000" lang="en"/>
              <a:t>If you have more specific questions about your individual schedule, please see one of the executives at the conclusion of the meeting.</a:t>
            </a:r>
          </a:p>
          <a:p>
            <a:r>
              <a:t/>
            </a:r>
          </a:p>
          <a:p>
            <a:pPr lvl="0">
              <a:buNone/>
            </a:pPr>
            <a:r>
              <a:rPr sz="3000" lang="en"/>
              <a:t>Please feel free to e-mail any of the HAPSA execs if you come up with questions during your registration process.</a:t>
            </a:r>
          </a:p>
        </p:txBody>
      </p:sp>
      <p:sp>
        <p:nvSpPr>
          <p:cNvPr id="159" name="Shape 159"/>
          <p:cNvSpPr txBox="1"/>
          <p:nvPr>
            <p:ph type="title"/>
          </p:nvPr>
        </p:nvSpPr>
        <p:spPr>
          <a:xfrm>
            <a:off y="274637" x="457200"/>
            <a:ext cy="1143000" cx="687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buNone/>
            </a:pPr>
            <a:r>
              <a:rPr sz="4800" lang="en">
                <a:latin typeface="Merienda One"/>
                <a:ea typeface="Merienda One"/>
                <a:cs typeface="Merienda One"/>
                <a:sym typeface="Merienda One"/>
              </a:rPr>
              <a:t>Questions?</a:t>
            </a:r>
          </a:p>
        </p:txBody>
      </p:sp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86" name="Shape 8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87" name="Shape 87"/>
          <p:cNvSpPr txBox="1"/>
          <p:nvPr>
            <p:ph type="title"/>
          </p:nvPr>
        </p:nvSpPr>
        <p:spPr>
          <a:xfrm>
            <a:off y="274637" x="457200"/>
            <a:ext cy="1143000" cx="687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buNone/>
            </a:pPr>
            <a:r>
              <a:rPr sz="4800" lang="en">
                <a:solidFill>
                  <a:srgbClr val="FFFFFF"/>
                </a:solidFill>
                <a:latin typeface="Merienda One"/>
                <a:ea typeface="Merienda One"/>
                <a:cs typeface="Merienda One"/>
                <a:sym typeface="Merienda One"/>
              </a:rPr>
              <a:t>Agenda</a:t>
            </a:r>
          </a:p>
        </p:txBody>
      </p:sp>
      <p:sp>
        <p:nvSpPr>
          <p:cNvPr id="88" name="Shape 88"/>
          <p:cNvSpPr txBox="1"/>
          <p:nvPr>
            <p:ph idx="1" type="body"/>
          </p:nvPr>
        </p:nvSpPr>
        <p:spPr>
          <a:xfrm>
            <a:off y="1600200" x="457200"/>
            <a:ext cy="48401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431800" marL="457200">
              <a:buClr>
                <a:schemeClr val="lt1"/>
              </a:buClr>
              <a:buSzPct val="166666"/>
              <a:buFont typeface="Arial"/>
              <a:buChar char="•"/>
            </a:pPr>
            <a:r>
              <a:rPr lang="en"/>
              <a:t>Announcements</a:t>
            </a:r>
          </a:p>
          <a:p>
            <a:pPr rtl="0" lvl="0" indent="-431800" marL="457200">
              <a:buClr>
                <a:schemeClr val="lt1"/>
              </a:buClr>
              <a:buSzPct val="166666"/>
              <a:buFont typeface="Arial"/>
              <a:buChar char="•"/>
            </a:pPr>
            <a:r>
              <a:rPr lang="en"/>
              <a:t>Fall 2013 Registration Discussion</a:t>
            </a:r>
          </a:p>
          <a:p>
            <a:pPr rtl="0" lvl="1" indent="-406400" marL="914400">
              <a:buClr>
                <a:schemeClr val="lt1"/>
              </a:buClr>
              <a:buSzPct val="87500"/>
              <a:buFont typeface="Courier New"/>
              <a:buChar char="o"/>
            </a:pPr>
            <a:r>
              <a:rPr lang="en"/>
              <a:t>Important Registration Dates</a:t>
            </a:r>
          </a:p>
          <a:p>
            <a:pPr rtl="0" lvl="1" indent="-406400" marL="914400">
              <a:buClr>
                <a:schemeClr val="lt1"/>
              </a:buClr>
              <a:buSzPct val="87500"/>
              <a:buFont typeface="Courier New"/>
              <a:buChar char="o"/>
            </a:pPr>
            <a:r>
              <a:rPr lang="en"/>
              <a:t>What HAP classes are available</a:t>
            </a:r>
          </a:p>
          <a:p>
            <a:pPr rtl="0" lvl="1" indent="-406400" marL="914400">
              <a:buClr>
                <a:schemeClr val="lt1"/>
              </a:buClr>
              <a:buSzPct val="87500"/>
              <a:buFont typeface="Courier New"/>
              <a:buChar char="o"/>
            </a:pPr>
            <a:r>
              <a:rPr lang="en"/>
              <a:t>Suggestions of highly recommended courses/professors</a:t>
            </a:r>
          </a:p>
          <a:p>
            <a:pPr rtl="0" lvl="0" indent="-431800" marL="457200">
              <a:buClr>
                <a:schemeClr val="lt1"/>
              </a:buClr>
              <a:buSzPct val="166666"/>
              <a:buFont typeface="Arial"/>
              <a:buChar char="•"/>
            </a:pPr>
            <a:r>
              <a:rPr lang="en"/>
              <a:t>Ideas for Potential Minors</a:t>
            </a:r>
          </a:p>
          <a:p>
            <a:pPr rtl="0" lvl="0" indent="-431800" marL="457200">
              <a:buClr>
                <a:schemeClr val="lt1"/>
              </a:buClr>
              <a:buSzPct val="166666"/>
              <a:buFont typeface="Arial"/>
              <a:buChar char="•"/>
            </a:pPr>
            <a:r>
              <a:rPr lang="en"/>
              <a:t>Internships</a:t>
            </a:r>
          </a:p>
          <a:p>
            <a:pPr rtl="0" lvl="0" indent="-431800" marL="457200">
              <a:buClr>
                <a:schemeClr val="lt1"/>
              </a:buClr>
              <a:buSzPct val="166666"/>
              <a:buFont typeface="Arial"/>
              <a:buChar char="•"/>
            </a:pPr>
            <a:r>
              <a:rPr lang="en"/>
              <a:t>Questions</a:t>
            </a:r>
          </a:p>
        </p:txBody>
      </p:sp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92" name="Shape 9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93" name="Shape 93"/>
          <p:cNvSpPr txBox="1"/>
          <p:nvPr>
            <p:ph type="title"/>
          </p:nvPr>
        </p:nvSpPr>
        <p:spPr>
          <a:xfrm>
            <a:off y="274637" x="457200"/>
            <a:ext cy="1143000" cx="687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buNone/>
            </a:pPr>
            <a:r>
              <a:rPr sz="4800" lang="en">
                <a:latin typeface="Merienda One"/>
                <a:ea typeface="Merienda One"/>
                <a:cs typeface="Merienda One"/>
                <a:sym typeface="Merienda One"/>
              </a:rPr>
              <a:t>Announcements</a:t>
            </a:r>
          </a:p>
        </p:txBody>
      </p:sp>
      <p:sp>
        <p:nvSpPr>
          <p:cNvPr id="94" name="Shape 94"/>
          <p:cNvSpPr txBox="1"/>
          <p:nvPr>
            <p:ph idx="1" type="body"/>
          </p:nvPr>
        </p:nvSpPr>
        <p:spPr>
          <a:xfrm>
            <a:off y="1520475" x="457200"/>
            <a:ext cy="5135399" cx="79983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431800" marL="457200">
              <a:buClr>
                <a:schemeClr val="lt1"/>
              </a:buClr>
              <a:buSzPct val="222222"/>
              <a:buFont typeface="Arial"/>
              <a:buChar char="•"/>
            </a:pPr>
            <a:r>
              <a:rPr sz="2400" lang="en"/>
              <a:t>Executive Team 2013 - 2014 Elections</a:t>
            </a:r>
          </a:p>
          <a:p>
            <a:pPr rtl="0" lvl="1" indent="-406400" marL="914400">
              <a:buClr>
                <a:schemeClr val="lt1"/>
              </a:buClr>
              <a:buSzPct val="155555"/>
              <a:buFont typeface="Courier New"/>
              <a:buChar char="o"/>
            </a:pPr>
            <a:r>
              <a:rPr sz="1800" lang="en"/>
              <a:t>All submissions to run are due by </a:t>
            </a:r>
            <a:r>
              <a:rPr u="sng" sz="1800" lang="en"/>
              <a:t>Tuesday, April 9th</a:t>
            </a:r>
            <a:r>
              <a:rPr sz="1800" lang="en"/>
              <a:t> at 11:59 pm</a:t>
            </a:r>
          </a:p>
          <a:p>
            <a:pPr rtl="0" lvl="1" indent="-406400" marL="914400">
              <a:buClr>
                <a:schemeClr val="lt1"/>
              </a:buClr>
              <a:buSzPct val="155555"/>
              <a:buFont typeface="Courier New"/>
              <a:buChar char="o"/>
            </a:pPr>
            <a:r>
              <a:rPr sz="1800" lang="en"/>
              <a:t>Voting will happen via a survey sent over the listserv from </a:t>
            </a:r>
            <a:r>
              <a:rPr u="sng" sz="1800" lang="en"/>
              <a:t>Wednesday, April 10th to Saturday, April 13th</a:t>
            </a:r>
          </a:p>
          <a:p>
            <a:pPr rtl="0" lvl="1" indent="-406400" marL="914400">
              <a:buClr>
                <a:schemeClr val="lt1"/>
              </a:buClr>
              <a:buSzPct val="155555"/>
              <a:buFont typeface="Courier New"/>
              <a:buChar char="o"/>
            </a:pPr>
            <a:r>
              <a:rPr sz="1800" lang="en"/>
              <a:t>Results announced on Sunday, April 14th</a:t>
            </a:r>
          </a:p>
          <a:p>
            <a:pPr rtl="0" lvl="0" indent="-431800" marL="457200">
              <a:buClr>
                <a:schemeClr val="lt1"/>
              </a:buClr>
              <a:buSzPct val="222222"/>
              <a:buFont typeface="Arial"/>
              <a:buChar char="•"/>
            </a:pPr>
            <a:r>
              <a:rPr sz="2400" lang="en">
                <a:solidFill>
                  <a:srgbClr val="FFFF00"/>
                </a:solidFill>
              </a:rPr>
              <a:t>Thursday, April 11th</a:t>
            </a:r>
          </a:p>
          <a:p>
            <a:pPr rtl="0" lvl="1" indent="-406400" marL="914400">
              <a:buClr>
                <a:schemeClr val="lt1"/>
              </a:buClr>
              <a:buSzPct val="155555"/>
              <a:buFont typeface="Courier New"/>
              <a:buChar char="o"/>
            </a:pPr>
            <a:r>
              <a:rPr sz="1800" lang="en"/>
              <a:t>Learn about The University of Iowa Masters programs</a:t>
            </a:r>
          </a:p>
          <a:p>
            <a:pPr rtl="0" lvl="1" indent="-406400" marL="914400">
              <a:buClr>
                <a:schemeClr val="lt1"/>
              </a:buClr>
              <a:buSzPct val="155555"/>
              <a:buFont typeface="Courier New"/>
              <a:buChar char="o"/>
            </a:pPr>
            <a:r>
              <a:rPr sz="1800" lang="en"/>
              <a:t>Hixson Lied Room 404 at 7:00 pm</a:t>
            </a:r>
          </a:p>
          <a:p>
            <a:pPr rtl="0" lvl="0" indent="-431800" marL="457200">
              <a:buClr>
                <a:schemeClr val="lt1"/>
              </a:buClr>
              <a:buSzPct val="222222"/>
              <a:buFont typeface="Arial"/>
              <a:buChar char="•"/>
            </a:pPr>
            <a:r>
              <a:rPr sz="2400" lang="en">
                <a:solidFill>
                  <a:schemeClr val="accent1"/>
                </a:solidFill>
              </a:rPr>
              <a:t>Saturday, April 27th</a:t>
            </a:r>
          </a:p>
          <a:p>
            <a:pPr rtl="0" lvl="1" indent="-406400" marL="914400">
              <a:buClr>
                <a:schemeClr val="lt1"/>
              </a:buClr>
              <a:buSzPct val="155555"/>
              <a:buFont typeface="Courier New"/>
              <a:buChar char="o"/>
            </a:pPr>
            <a:r>
              <a:rPr sz="1800" lang="en">
                <a:solidFill>
                  <a:srgbClr val="FFFFFF"/>
                </a:solidFill>
              </a:rPr>
              <a:t>Senior Send-Off</a:t>
            </a:r>
          </a:p>
          <a:p>
            <a:pPr rtl="0" lvl="1" indent="-406400" marL="914400">
              <a:buClr>
                <a:schemeClr val="lt1"/>
              </a:buClr>
              <a:buSzPct val="155555"/>
              <a:buFont typeface="Courier New"/>
              <a:buChar char="o"/>
            </a:pPr>
            <a:r>
              <a:rPr sz="1800" lang="en"/>
              <a:t>Upstream Brewing Company at 6:00 pm</a:t>
            </a:r>
          </a:p>
          <a:p>
            <a:pPr rtl="0" lvl="2" indent="-381000" marL="1371600">
              <a:buClr>
                <a:schemeClr val="lt1"/>
              </a:buClr>
              <a:buSzPct val="133333"/>
              <a:buFont typeface="Wingdings"/>
              <a:buChar char="§"/>
            </a:pPr>
            <a:r>
              <a:rPr sz="1800" lang="en"/>
              <a:t>514 South 11th Street (Downtown)</a:t>
            </a:r>
          </a:p>
          <a:p>
            <a:r>
              <a:t/>
            </a:r>
          </a:p>
          <a:p>
            <a:r>
              <a:t/>
            </a:r>
          </a:p>
        </p:txBody>
      </p:sp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98" name="Shape 9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99" name="Shape 99"/>
          <p:cNvSpPr txBox="1"/>
          <p:nvPr>
            <p:ph idx="1" type="body"/>
          </p:nvPr>
        </p:nvSpPr>
        <p:spPr>
          <a:xfrm>
            <a:off y="1254625" x="457200"/>
            <a:ext cy="5366400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419100" marL="457200">
              <a:buClr>
                <a:schemeClr val="lt1"/>
              </a:buClr>
              <a:buSzPct val="192307"/>
              <a:buFont typeface="Arial"/>
              <a:buChar char="•"/>
            </a:pPr>
            <a:r>
              <a:rPr sz="2600" lang="en"/>
              <a:t>Tuesday, April 9th</a:t>
            </a:r>
          </a:p>
          <a:p>
            <a:pPr rtl="0" lvl="1" indent="-419100" marL="914400">
              <a:buClr>
                <a:schemeClr val="lt1"/>
              </a:buClr>
              <a:buSzPct val="136363"/>
              <a:buFont typeface="Courier New"/>
              <a:buChar char="o"/>
            </a:pPr>
            <a:r>
              <a:rPr sz="2200" lang="en"/>
              <a:t>Fall registration begins for Seniors</a:t>
            </a:r>
          </a:p>
          <a:p>
            <a:pPr rtl="0" lvl="1" indent="-419100" marL="914400">
              <a:buClr>
                <a:schemeClr val="lt1"/>
              </a:buClr>
              <a:buSzPct val="136363"/>
              <a:buFont typeface="Courier New"/>
              <a:buChar char="o"/>
            </a:pPr>
            <a:r>
              <a:rPr sz="2200" lang="en"/>
              <a:t>Summer registration begins for everyone</a:t>
            </a:r>
          </a:p>
          <a:p>
            <a:pPr rtl="0" lvl="0" indent="-419100" marL="457200">
              <a:buClr>
                <a:schemeClr val="lt1"/>
              </a:buClr>
              <a:buSzPct val="192307"/>
              <a:buFont typeface="Arial"/>
              <a:buChar char="•"/>
            </a:pPr>
            <a:r>
              <a:rPr sz="2600" lang="en"/>
              <a:t>Thursday, April 11th</a:t>
            </a:r>
          </a:p>
          <a:p>
            <a:pPr rtl="0" lvl="1" indent="-419100" marL="914400">
              <a:buClr>
                <a:schemeClr val="lt1"/>
              </a:buClr>
              <a:buSzPct val="136363"/>
              <a:buFont typeface="Courier New"/>
              <a:buChar char="o"/>
            </a:pPr>
            <a:r>
              <a:rPr sz="2200" lang="en"/>
              <a:t>Fall registration begins for Juniors</a:t>
            </a:r>
          </a:p>
          <a:p>
            <a:pPr rtl="0" lvl="0" indent="-419100" marL="457200">
              <a:buClr>
                <a:schemeClr val="lt1"/>
              </a:buClr>
              <a:buSzPct val="192307"/>
              <a:buFont typeface="Arial"/>
              <a:buChar char="•"/>
            </a:pPr>
            <a:r>
              <a:rPr sz="2600" lang="en"/>
              <a:t>Monday, April 15th</a:t>
            </a:r>
          </a:p>
          <a:p>
            <a:pPr rtl="0" lvl="1" indent="-419100" marL="914400">
              <a:buClr>
                <a:schemeClr val="lt1"/>
              </a:buClr>
              <a:buSzPct val="136363"/>
              <a:buFont typeface="Courier New"/>
              <a:buChar char="o"/>
            </a:pPr>
            <a:r>
              <a:rPr sz="2200" lang="en"/>
              <a:t>Fall registration begins for Sophomores</a:t>
            </a:r>
          </a:p>
          <a:p>
            <a:pPr rtl="0" lvl="0" indent="-419100" marL="457200">
              <a:buClr>
                <a:schemeClr val="lt1"/>
              </a:buClr>
              <a:buSzPct val="192307"/>
              <a:buFont typeface="Arial"/>
              <a:buChar char="•"/>
            </a:pPr>
            <a:r>
              <a:rPr sz="2600" lang="en"/>
              <a:t>Thursday, April 18</a:t>
            </a:r>
          </a:p>
          <a:p>
            <a:pPr rtl="0" lvl="1" indent="-419100" marL="914400">
              <a:buClr>
                <a:schemeClr val="lt1"/>
              </a:buClr>
              <a:buSzPct val="136363"/>
              <a:buFont typeface="Courier New"/>
              <a:buChar char="o"/>
            </a:pPr>
            <a:r>
              <a:rPr sz="2200" lang="en"/>
              <a:t>Fall registration begins for Freshmen</a:t>
            </a:r>
          </a:p>
          <a:p>
            <a:r>
              <a:t/>
            </a:r>
          </a:p>
          <a:p>
            <a:pPr rtl="0" lvl="0" indent="457200" marL="0">
              <a:buNone/>
            </a:pPr>
            <a:r>
              <a:rPr sz="2800" lang="en"/>
              <a:t>REMINDER:</a:t>
            </a:r>
            <a:r>
              <a:rPr sz="2800" lang="en"/>
              <a:t> Make sure you have met with</a:t>
            </a:r>
          </a:p>
          <a:p>
            <a:pPr lvl="0" indent="457200" marL="0">
              <a:buNone/>
            </a:pPr>
            <a:r>
              <a:rPr sz="2800" lang="en"/>
              <a:t>your HAP advisor prior to registration</a:t>
            </a:r>
          </a:p>
        </p:txBody>
      </p:sp>
      <p:sp>
        <p:nvSpPr>
          <p:cNvPr id="100" name="Shape 100"/>
          <p:cNvSpPr txBox="1"/>
          <p:nvPr>
            <p:ph type="title"/>
          </p:nvPr>
        </p:nvSpPr>
        <p:spPr>
          <a:xfrm>
            <a:off y="215400" x="125800"/>
            <a:ext cy="927599" cx="76851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buNone/>
            </a:pPr>
            <a:r>
              <a:rPr sz="4000" lang="en">
                <a:latin typeface="Merienda One"/>
                <a:ea typeface="Merienda One"/>
                <a:cs typeface="Merienda One"/>
                <a:sym typeface="Merienda One"/>
              </a:rPr>
              <a:t>Important Registration Dates</a:t>
            </a:r>
          </a:p>
        </p:txBody>
      </p:sp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04" name="Shape 10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05" name="Shape 105"/>
          <p:cNvSpPr txBox="1"/>
          <p:nvPr>
            <p:ph type="title"/>
          </p:nvPr>
        </p:nvSpPr>
        <p:spPr>
          <a:xfrm>
            <a:off y="458058" x="457200"/>
            <a:ext cy="959700" cx="41445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buNone/>
            </a:pPr>
            <a:r>
              <a:rPr sz="4800" lang="en">
                <a:latin typeface="Merienda One"/>
                <a:ea typeface="Merienda One"/>
                <a:cs typeface="Merienda One"/>
                <a:sym typeface="Merienda One"/>
              </a:rPr>
              <a:t>Fall 2013</a:t>
            </a:r>
          </a:p>
        </p:txBody>
      </p:sp>
      <p:sp>
        <p:nvSpPr>
          <p:cNvPr id="106" name="Shape 106"/>
          <p:cNvSpPr txBox="1"/>
          <p:nvPr>
            <p:ph idx="1" type="body"/>
          </p:nvPr>
        </p:nvSpPr>
        <p:spPr>
          <a:xfrm>
            <a:off y="1778175" x="245837"/>
            <a:ext cy="4840199" cx="42501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431800" marL="457200">
              <a:buClr>
                <a:schemeClr val="lt1"/>
              </a:buClr>
              <a:buSzPct val="222222"/>
              <a:buFont typeface="Arial"/>
              <a:buChar char="•"/>
            </a:pPr>
            <a:r>
              <a:rPr sz="2400" lang="en"/>
              <a:t>HAP 200</a:t>
            </a:r>
          </a:p>
          <a:p>
            <a:pPr rtl="0" lvl="1" indent="-406400" marL="914400">
              <a:buClr>
                <a:schemeClr val="lt1"/>
              </a:buClr>
              <a:buSzPct val="155555"/>
              <a:buFont typeface="Courier New"/>
              <a:buChar char="o"/>
            </a:pPr>
            <a:r>
              <a:rPr sz="1800" lang="en"/>
              <a:t>Introduction to Health Care Administration</a:t>
            </a:r>
          </a:p>
          <a:p>
            <a:pPr rtl="0" lvl="1" indent="-406400" marL="914400">
              <a:buClr>
                <a:schemeClr val="lt1"/>
              </a:buClr>
              <a:buSzPct val="155555"/>
              <a:buFont typeface="Courier New"/>
              <a:buChar char="o"/>
            </a:pPr>
            <a:r>
              <a:rPr sz="1800" lang="en"/>
              <a:t>Professors</a:t>
            </a:r>
          </a:p>
          <a:p>
            <a:pPr rtl="0" lvl="2" indent="-381000" marL="1371600">
              <a:buClr>
                <a:schemeClr val="lt1"/>
              </a:buClr>
              <a:buSzPct val="133333"/>
              <a:buFont typeface="Wingdings"/>
              <a:buChar char="§"/>
            </a:pPr>
            <a:r>
              <a:rPr sz="1800" lang="en"/>
              <a:t>Carnazzo</a:t>
            </a:r>
          </a:p>
          <a:p>
            <a:pPr rtl="0" lvl="2" indent="-381000" marL="1371600">
              <a:buClr>
                <a:schemeClr val="lt1"/>
              </a:buClr>
              <a:buSzPct val="133333"/>
              <a:buFont typeface="Wingdings"/>
              <a:buChar char="§"/>
            </a:pPr>
            <a:r>
              <a:rPr sz="1800" lang="en"/>
              <a:t>Nowatzke</a:t>
            </a:r>
          </a:p>
          <a:p>
            <a:pPr rtl="0" lvl="2" indent="-381000" marL="1371600">
              <a:buClr>
                <a:schemeClr val="lt1"/>
              </a:buClr>
              <a:buSzPct val="133333"/>
              <a:buFont typeface="Wingdings"/>
              <a:buChar char="§"/>
            </a:pPr>
            <a:r>
              <a:rPr sz="1800" lang="en"/>
              <a:t>Krajicek Jesz</a:t>
            </a:r>
          </a:p>
          <a:p>
            <a:pPr rtl="0" lvl="0" indent="-431800" marL="457200">
              <a:buClr>
                <a:schemeClr val="lt1"/>
              </a:buClr>
              <a:buSzPct val="222222"/>
              <a:buFont typeface="Arial"/>
              <a:buChar char="•"/>
            </a:pPr>
            <a:r>
              <a:rPr sz="2400" lang="en"/>
              <a:t>HAP 312</a:t>
            </a:r>
          </a:p>
          <a:p>
            <a:pPr rtl="0" lvl="1" indent="-406400" marL="914400">
              <a:buClr>
                <a:schemeClr val="lt1"/>
              </a:buClr>
              <a:buSzPct val="155555"/>
              <a:buFont typeface="Courier New"/>
              <a:buChar char="o"/>
            </a:pPr>
            <a:r>
              <a:rPr sz="1800" lang="en"/>
              <a:t>Quantitative Methods Social Science</a:t>
            </a:r>
          </a:p>
          <a:p>
            <a:pPr rtl="0" lvl="1" indent="-406400" marL="914400">
              <a:buClr>
                <a:schemeClr val="lt1"/>
              </a:buClr>
              <a:buSzPct val="155555"/>
              <a:buFont typeface="Courier New"/>
              <a:buChar char="o"/>
            </a:pPr>
            <a:r>
              <a:rPr sz="1800" lang="en"/>
              <a:t>Professors</a:t>
            </a:r>
          </a:p>
          <a:p>
            <a:pPr rtl="0" lvl="2" indent="-381000" marL="1371600">
              <a:buClr>
                <a:schemeClr val="lt1"/>
              </a:buClr>
              <a:buSzPct val="133333"/>
              <a:buFont typeface="Wingdings"/>
              <a:buChar char="§"/>
            </a:pPr>
            <a:r>
              <a:rPr sz="1800" lang="en"/>
              <a:t>Ault</a:t>
            </a:r>
          </a:p>
        </p:txBody>
      </p:sp>
      <p:sp>
        <p:nvSpPr>
          <p:cNvPr id="107" name="Shape 107"/>
          <p:cNvSpPr txBox="1"/>
          <p:nvPr>
            <p:ph idx="2" type="body"/>
          </p:nvPr>
        </p:nvSpPr>
        <p:spPr>
          <a:xfrm>
            <a:off y="1046550" x="4648200"/>
            <a:ext cy="5406299" cx="42501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431800" marL="457200">
              <a:buClr>
                <a:schemeClr val="lt1"/>
              </a:buClr>
              <a:buSzPct val="222222"/>
              <a:buFont typeface="Arial"/>
              <a:buChar char="•"/>
            </a:pPr>
            <a:r>
              <a:rPr sz="2400" lang="en"/>
              <a:t>HAP 314</a:t>
            </a:r>
          </a:p>
          <a:p>
            <a:pPr rtl="0" lvl="1" indent="-406400" marL="914400">
              <a:spcBef>
                <a:spcPts val="560"/>
              </a:spcBef>
              <a:buClr>
                <a:schemeClr val="lt1"/>
              </a:buClr>
              <a:buSzPct val="155555"/>
              <a:buFont typeface="Courier New"/>
              <a:buChar char="o"/>
            </a:pPr>
            <a:r>
              <a:rPr sz="1800" lang="en"/>
              <a:t>Statistics for Social Sciences</a:t>
            </a:r>
          </a:p>
          <a:p>
            <a:pPr rtl="0" lvl="1" indent="-406400" marL="914400">
              <a:spcBef>
                <a:spcPts val="560"/>
              </a:spcBef>
              <a:buClr>
                <a:schemeClr val="lt1"/>
              </a:buClr>
              <a:buSzPct val="155555"/>
              <a:buFont typeface="Courier New"/>
              <a:buChar char="o"/>
            </a:pPr>
            <a:r>
              <a:rPr sz="1800" lang="en"/>
              <a:t>Professors</a:t>
            </a:r>
          </a:p>
          <a:p>
            <a:pPr rtl="0" lvl="2" indent="-381000" marL="1371600">
              <a:spcBef>
                <a:spcPts val="480"/>
              </a:spcBef>
              <a:buClr>
                <a:schemeClr val="lt1"/>
              </a:buClr>
              <a:buSzPct val="133333"/>
              <a:buFont typeface="Wingdings"/>
              <a:buChar char="§"/>
            </a:pPr>
            <a:r>
              <a:rPr sz="1800" lang="en"/>
              <a:t>Ault</a:t>
            </a:r>
          </a:p>
          <a:p>
            <a:pPr rtl="0" lvl="2" indent="-381000" marL="1371600">
              <a:spcBef>
                <a:spcPts val="480"/>
              </a:spcBef>
              <a:buClr>
                <a:schemeClr val="lt1"/>
              </a:buClr>
              <a:buSzPct val="133333"/>
              <a:buFont typeface="Wingdings"/>
              <a:buChar char="§"/>
            </a:pPr>
            <a:r>
              <a:rPr sz="1800" lang="en"/>
              <a:t>Hallin</a:t>
            </a:r>
          </a:p>
          <a:p>
            <a:pPr rtl="0" lvl="0" indent="-431800" marL="457200">
              <a:buClr>
                <a:schemeClr val="lt1"/>
              </a:buClr>
              <a:buSzPct val="222222"/>
              <a:buFont typeface="Arial"/>
              <a:buChar char="•"/>
            </a:pPr>
            <a:r>
              <a:rPr sz="2400" lang="en"/>
              <a:t>HAP 315</a:t>
            </a:r>
          </a:p>
          <a:p>
            <a:pPr rtl="0" lvl="1" indent="-406400" marL="914400">
              <a:spcBef>
                <a:spcPts val="560"/>
              </a:spcBef>
              <a:buClr>
                <a:schemeClr val="lt1"/>
              </a:buClr>
              <a:buSzPct val="155555"/>
              <a:buFont typeface="Courier New"/>
              <a:buChar char="o"/>
            </a:pPr>
            <a:r>
              <a:rPr sz="1800" lang="en"/>
              <a:t>Healthcare, Society, &amp; Culture</a:t>
            </a:r>
          </a:p>
          <a:p>
            <a:pPr rtl="0" lvl="1" indent="-406400" marL="914400">
              <a:spcBef>
                <a:spcPts val="560"/>
              </a:spcBef>
              <a:buClr>
                <a:schemeClr val="lt1"/>
              </a:buClr>
              <a:buSzPct val="155555"/>
              <a:buFont typeface="Courier New"/>
              <a:buChar char="o"/>
            </a:pPr>
            <a:r>
              <a:rPr sz="1800" lang="en"/>
              <a:t>Professors</a:t>
            </a:r>
          </a:p>
          <a:p>
            <a:pPr rtl="0" lvl="2" indent="-381000" marL="1371600">
              <a:spcBef>
                <a:spcPts val="480"/>
              </a:spcBef>
              <a:buClr>
                <a:schemeClr val="lt1"/>
              </a:buClr>
              <a:buSzPct val="133333"/>
              <a:buFont typeface="Wingdings"/>
              <a:buChar char="§"/>
            </a:pPr>
            <a:r>
              <a:rPr sz="1800" lang="en"/>
              <a:t>Roedlach</a:t>
            </a:r>
          </a:p>
          <a:p>
            <a:pPr rtl="0" lvl="0" indent="-431800" marL="457200">
              <a:buClr>
                <a:schemeClr val="lt1"/>
              </a:buClr>
              <a:buSzPct val="222222"/>
              <a:buFont typeface="Arial"/>
              <a:buChar char="•"/>
            </a:pPr>
            <a:r>
              <a:rPr sz="2400" lang="en"/>
              <a:t>HAP 317</a:t>
            </a:r>
          </a:p>
          <a:p>
            <a:pPr rtl="0" lvl="1" indent="-406400" marL="914400">
              <a:spcBef>
                <a:spcPts val="560"/>
              </a:spcBef>
              <a:buClr>
                <a:schemeClr val="lt1"/>
              </a:buClr>
              <a:buSzPct val="155555"/>
              <a:buFont typeface="Courier New"/>
              <a:buChar char="o"/>
            </a:pPr>
            <a:r>
              <a:rPr sz="1800" lang="en"/>
              <a:t>Global Health Issues</a:t>
            </a:r>
          </a:p>
          <a:p>
            <a:pPr rtl="0" lvl="1" indent="-406400" marL="914400">
              <a:spcBef>
                <a:spcPts val="560"/>
              </a:spcBef>
              <a:buClr>
                <a:schemeClr val="lt1"/>
              </a:buClr>
              <a:buSzPct val="155555"/>
              <a:buFont typeface="Courier New"/>
              <a:buChar char="o"/>
            </a:pPr>
            <a:r>
              <a:rPr sz="1800" lang="en"/>
              <a:t>Professors</a:t>
            </a:r>
          </a:p>
          <a:p>
            <a:pPr rtl="0" lvl="2" indent="-381000" marL="1371600">
              <a:spcBef>
                <a:spcPts val="480"/>
              </a:spcBef>
              <a:buClr>
                <a:schemeClr val="lt1"/>
              </a:buClr>
              <a:buSzPct val="133333"/>
              <a:buFont typeface="Wingdings"/>
              <a:buChar char="§"/>
            </a:pPr>
            <a:r>
              <a:rPr sz="1800" lang="en"/>
              <a:t>Hallin</a:t>
            </a:r>
          </a:p>
          <a:p>
            <a:r>
              <a:t/>
            </a:r>
          </a:p>
        </p:txBody>
      </p:sp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11" name="Shape 11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12" name="Shape 112"/>
          <p:cNvSpPr txBox="1"/>
          <p:nvPr>
            <p:ph type="title"/>
          </p:nvPr>
        </p:nvSpPr>
        <p:spPr>
          <a:xfrm>
            <a:off y="274637" x="457200"/>
            <a:ext cy="1143000" cx="39210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buNone/>
            </a:pPr>
            <a:r>
              <a:rPr sz="4800" lang="en">
                <a:latin typeface="Merienda One"/>
                <a:ea typeface="Merienda One"/>
                <a:cs typeface="Merienda One"/>
                <a:sym typeface="Merienda One"/>
              </a:rPr>
              <a:t>Fall 2013</a:t>
            </a:r>
          </a:p>
        </p:txBody>
      </p:sp>
      <p:sp>
        <p:nvSpPr>
          <p:cNvPr id="113" name="Shape 113"/>
          <p:cNvSpPr txBox="1"/>
          <p:nvPr>
            <p:ph idx="1" type="body"/>
          </p:nvPr>
        </p:nvSpPr>
        <p:spPr>
          <a:xfrm>
            <a:off y="1891500" x="201337"/>
            <a:ext cy="4840199" cx="42944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381000" marL="457200">
              <a:buClr>
                <a:schemeClr val="lt1"/>
              </a:buClr>
              <a:buSzPct val="166666"/>
              <a:buFont typeface="Arial"/>
              <a:buChar char="•"/>
            </a:pPr>
            <a:r>
              <a:rPr sz="2400" lang="en"/>
              <a:t>HAP 331</a:t>
            </a:r>
          </a:p>
          <a:p>
            <a:pPr rtl="0" lvl="1" indent="-381000" marL="914400">
              <a:buClr>
                <a:schemeClr val="lt1"/>
              </a:buClr>
              <a:buSzPct val="133333"/>
              <a:buFont typeface="Courier New"/>
              <a:buChar char="o"/>
            </a:pPr>
            <a:r>
              <a:rPr sz="1800" lang="en"/>
              <a:t>Managing Public &amp; Non-Profit</a:t>
            </a:r>
          </a:p>
          <a:p>
            <a:pPr rtl="0" lvl="1" indent="-381000" marL="914400">
              <a:buClr>
                <a:schemeClr val="lt1"/>
              </a:buClr>
              <a:buSzPct val="133333"/>
              <a:buFont typeface="Courier New"/>
              <a:buChar char="o"/>
            </a:pPr>
            <a:r>
              <a:rPr sz="1800" lang="en"/>
              <a:t>Professors</a:t>
            </a:r>
          </a:p>
          <a:p>
            <a:pPr rtl="0" lvl="2" indent="-381000" marL="1371600">
              <a:buClr>
                <a:schemeClr val="lt1"/>
              </a:buClr>
              <a:buSzPct val="133333"/>
              <a:buFont typeface="Wingdings"/>
              <a:buChar char="§"/>
            </a:pPr>
            <a:r>
              <a:rPr sz="1800" lang="en"/>
              <a:t>Crawford</a:t>
            </a:r>
          </a:p>
          <a:p>
            <a:pPr rtl="0" lvl="0" indent="-381000" marL="457200">
              <a:buClr>
                <a:schemeClr val="lt1"/>
              </a:buClr>
              <a:buSzPct val="166666"/>
              <a:buFont typeface="Arial"/>
              <a:buChar char="•"/>
            </a:pPr>
            <a:r>
              <a:rPr sz="2400" lang="en"/>
              <a:t>HAP 350</a:t>
            </a:r>
          </a:p>
          <a:p>
            <a:pPr rtl="0" lvl="1" indent="-381000" marL="914400">
              <a:buClr>
                <a:schemeClr val="lt1"/>
              </a:buClr>
              <a:buSzPct val="133333"/>
              <a:buFont typeface="Courier New"/>
              <a:buChar char="o"/>
            </a:pPr>
            <a:r>
              <a:rPr sz="1800" lang="en"/>
              <a:t>Essentials of Public Health</a:t>
            </a:r>
          </a:p>
          <a:p>
            <a:pPr rtl="0" lvl="1" indent="-381000" marL="914400">
              <a:buClr>
                <a:schemeClr val="lt1"/>
              </a:buClr>
              <a:buSzPct val="133333"/>
              <a:buFont typeface="Courier New"/>
              <a:buChar char="o"/>
            </a:pPr>
            <a:r>
              <a:rPr sz="1800" lang="en"/>
              <a:t>Professors</a:t>
            </a:r>
          </a:p>
          <a:p>
            <a:pPr rtl="0" lvl="2" indent="-381000" marL="1371600">
              <a:buClr>
                <a:schemeClr val="lt1"/>
              </a:buClr>
              <a:buSzPct val="133333"/>
              <a:buFont typeface="Wingdings"/>
              <a:buChar char="§"/>
            </a:pPr>
            <a:r>
              <a:rPr sz="1800" lang="en"/>
              <a:t>Lausterer</a:t>
            </a:r>
          </a:p>
          <a:p>
            <a:pPr rtl="0" lvl="0" indent="-381000" marL="457200">
              <a:buClr>
                <a:schemeClr val="lt1"/>
              </a:buClr>
              <a:buSzPct val="166666"/>
              <a:buFont typeface="Arial"/>
              <a:buChar char="•"/>
            </a:pPr>
            <a:r>
              <a:rPr sz="2400" lang="en"/>
              <a:t>HAP 355</a:t>
            </a:r>
          </a:p>
          <a:p>
            <a:pPr rtl="0" lvl="1" indent="-381000" marL="914400">
              <a:buClr>
                <a:schemeClr val="lt1"/>
              </a:buClr>
              <a:buSzPct val="133333"/>
              <a:buFont typeface="Courier New"/>
              <a:buChar char="o"/>
            </a:pPr>
            <a:r>
              <a:rPr sz="1800" lang="en"/>
              <a:t>Essentials of Epidemiology</a:t>
            </a:r>
          </a:p>
          <a:p>
            <a:pPr rtl="0" lvl="1" indent="-381000" marL="914400">
              <a:buClr>
                <a:schemeClr val="lt1"/>
              </a:buClr>
              <a:buSzPct val="133333"/>
              <a:buFont typeface="Courier New"/>
              <a:buChar char="o"/>
            </a:pPr>
            <a:r>
              <a:rPr sz="1800" lang="en"/>
              <a:t>Professors</a:t>
            </a:r>
          </a:p>
          <a:p>
            <a:pPr rtl="0" lvl="2" indent="-381000" marL="1371600">
              <a:buClr>
                <a:schemeClr val="lt1"/>
              </a:buClr>
              <a:buSzPct val="133333"/>
              <a:buFont typeface="Wingdings"/>
              <a:buChar char="§"/>
            </a:pPr>
            <a:r>
              <a:rPr sz="1800" lang="en"/>
              <a:t>Fong</a:t>
            </a:r>
          </a:p>
        </p:txBody>
      </p:sp>
      <p:sp>
        <p:nvSpPr>
          <p:cNvPr id="114" name="Shape 114"/>
          <p:cNvSpPr txBox="1"/>
          <p:nvPr>
            <p:ph idx="2" type="body"/>
          </p:nvPr>
        </p:nvSpPr>
        <p:spPr>
          <a:xfrm>
            <a:off y="724800" x="4234650"/>
            <a:ext cy="6006900" cx="45278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381000" marL="457200">
              <a:buClr>
                <a:schemeClr val="lt1"/>
              </a:buClr>
              <a:buSzPct val="166666"/>
              <a:buFont typeface="Arial"/>
              <a:buChar char="•"/>
            </a:pPr>
            <a:r>
              <a:rPr sz="2400" lang="en"/>
              <a:t>HAP 390</a:t>
            </a:r>
          </a:p>
          <a:p>
            <a:pPr rtl="0" lvl="1" indent="-381000" marL="914400">
              <a:spcBef>
                <a:spcPts val="560"/>
              </a:spcBef>
              <a:buClr>
                <a:schemeClr val="lt1"/>
              </a:buClr>
              <a:buSzPct val="133333"/>
              <a:buFont typeface="Courier New"/>
              <a:buChar char="o"/>
            </a:pPr>
            <a:r>
              <a:rPr sz="1800" lang="en"/>
              <a:t>Health Communications</a:t>
            </a:r>
          </a:p>
          <a:p>
            <a:pPr rtl="0" lvl="1" indent="-381000" marL="914400">
              <a:spcBef>
                <a:spcPts val="560"/>
              </a:spcBef>
              <a:buClr>
                <a:schemeClr val="lt1"/>
              </a:buClr>
              <a:buSzPct val="133333"/>
              <a:buFont typeface="Courier New"/>
              <a:buChar char="o"/>
            </a:pPr>
            <a:r>
              <a:rPr sz="1800" lang="en"/>
              <a:t>Professors</a:t>
            </a:r>
          </a:p>
          <a:p>
            <a:pPr rtl="0" lvl="2" indent="-381000" marL="1371600">
              <a:spcBef>
                <a:spcPts val="560"/>
              </a:spcBef>
              <a:buClr>
                <a:schemeClr val="lt1"/>
              </a:buClr>
              <a:buSzPct val="133333"/>
              <a:buFont typeface="Wingdings"/>
              <a:buChar char="§"/>
            </a:pPr>
            <a:r>
              <a:rPr sz="1800" lang="en"/>
              <a:t>Peters</a:t>
            </a:r>
          </a:p>
          <a:p>
            <a:pPr rtl="0" lvl="0" indent="-381000" marL="457200">
              <a:buClr>
                <a:schemeClr val="lt1"/>
              </a:buClr>
              <a:buSzPct val="166666"/>
              <a:buFont typeface="Arial"/>
              <a:buChar char="•"/>
            </a:pPr>
            <a:r>
              <a:rPr sz="2400" lang="en"/>
              <a:t>HAP 410</a:t>
            </a:r>
          </a:p>
          <a:p>
            <a:pPr rtl="0" lvl="1" indent="-381000" marL="914400">
              <a:spcBef>
                <a:spcPts val="560"/>
              </a:spcBef>
              <a:buClr>
                <a:schemeClr val="lt1"/>
              </a:buClr>
              <a:buSzPct val="133333"/>
              <a:buFont typeface="Courier New"/>
              <a:buChar char="o"/>
            </a:pPr>
            <a:r>
              <a:rPr sz="1800" lang="en"/>
              <a:t>Seminar in Health Administration</a:t>
            </a:r>
          </a:p>
          <a:p>
            <a:pPr rtl="0" lvl="1" indent="-381000" marL="914400">
              <a:spcBef>
                <a:spcPts val="560"/>
              </a:spcBef>
              <a:buClr>
                <a:schemeClr val="lt1"/>
              </a:buClr>
              <a:buSzPct val="133333"/>
              <a:buFont typeface="Courier New"/>
              <a:buChar char="o"/>
            </a:pPr>
            <a:r>
              <a:rPr sz="1800" lang="en"/>
              <a:t>Professors</a:t>
            </a:r>
          </a:p>
          <a:p>
            <a:pPr rtl="0" lvl="2" indent="-381000" marL="1371600">
              <a:spcBef>
                <a:spcPts val="560"/>
              </a:spcBef>
              <a:buClr>
                <a:schemeClr val="lt1"/>
              </a:buClr>
              <a:buSzPct val="133333"/>
              <a:buFont typeface="Wingdings"/>
              <a:buChar char="§"/>
            </a:pPr>
            <a:r>
              <a:rPr sz="1800" lang="en"/>
              <a:t>Carnazzo</a:t>
            </a:r>
          </a:p>
          <a:p>
            <a:pPr rtl="0" lvl="0" indent="-381000" marL="457200">
              <a:buClr>
                <a:schemeClr val="lt1"/>
              </a:buClr>
              <a:buSzPct val="166666"/>
              <a:buFont typeface="Arial"/>
              <a:buChar char="•"/>
            </a:pPr>
            <a:r>
              <a:rPr sz="2400" lang="en"/>
              <a:t>HAP 413</a:t>
            </a:r>
          </a:p>
          <a:p>
            <a:pPr rtl="0" lvl="1" indent="-381000" marL="914400">
              <a:spcBef>
                <a:spcPts val="560"/>
              </a:spcBef>
              <a:buClr>
                <a:schemeClr val="lt1"/>
              </a:buClr>
              <a:buSzPct val="133333"/>
              <a:buFont typeface="Courier New"/>
              <a:buChar char="o"/>
            </a:pPr>
            <a:r>
              <a:rPr sz="1800" lang="en"/>
              <a:t>Service Excellence &amp; Human Resources in Healthcare</a:t>
            </a:r>
          </a:p>
          <a:p>
            <a:pPr rtl="0" lvl="1" indent="-381000" marL="914400">
              <a:spcBef>
                <a:spcPts val="560"/>
              </a:spcBef>
              <a:buClr>
                <a:schemeClr val="lt1"/>
              </a:buClr>
              <a:buSzPct val="133333"/>
              <a:buFont typeface="Courier New"/>
              <a:buChar char="o"/>
            </a:pPr>
            <a:r>
              <a:rPr sz="1800" lang="en"/>
              <a:t>Professors</a:t>
            </a:r>
          </a:p>
          <a:p>
            <a:pPr rtl="0" lvl="2" indent="-381000" marL="1371600">
              <a:spcBef>
                <a:spcPts val="560"/>
              </a:spcBef>
              <a:buClr>
                <a:schemeClr val="lt1"/>
              </a:buClr>
              <a:buSzPct val="133333"/>
              <a:buFont typeface="Wingdings"/>
              <a:buChar char="§"/>
            </a:pPr>
            <a:r>
              <a:rPr sz="1800" lang="en"/>
              <a:t>TBA</a:t>
            </a:r>
          </a:p>
          <a:p>
            <a:pPr rtl="0" lvl="0" indent="-381000" marL="457200">
              <a:buClr>
                <a:schemeClr val="lt1"/>
              </a:buClr>
              <a:buSzPct val="166666"/>
              <a:buFont typeface="Arial"/>
              <a:buChar char="•"/>
            </a:pPr>
            <a:r>
              <a:rPr sz="2400" lang="en"/>
              <a:t>HAP 414</a:t>
            </a:r>
          </a:p>
          <a:p>
            <a:pPr rtl="0" lvl="1" indent="-381000" marL="914400">
              <a:spcBef>
                <a:spcPts val="560"/>
              </a:spcBef>
              <a:buClr>
                <a:schemeClr val="lt1"/>
              </a:buClr>
              <a:buSzPct val="133333"/>
              <a:buFont typeface="Courier New"/>
              <a:buChar char="o"/>
            </a:pPr>
            <a:r>
              <a:rPr sz="1800" lang="en"/>
              <a:t>Careers in Health Administration</a:t>
            </a:r>
          </a:p>
          <a:p>
            <a:pPr rtl="0" lvl="1" indent="-381000" marL="914400">
              <a:spcBef>
                <a:spcPts val="560"/>
              </a:spcBef>
              <a:buClr>
                <a:schemeClr val="lt1"/>
              </a:buClr>
              <a:buSzPct val="133333"/>
              <a:buFont typeface="Courier New"/>
              <a:buChar char="o"/>
            </a:pPr>
            <a:r>
              <a:rPr sz="1800" lang="en"/>
              <a:t>Professors</a:t>
            </a:r>
          </a:p>
          <a:p>
            <a:pPr lvl="2" indent="-381000" marL="1371600">
              <a:spcBef>
                <a:spcPts val="560"/>
              </a:spcBef>
              <a:buClr>
                <a:schemeClr val="lt1"/>
              </a:buClr>
              <a:buSzPct val="133333"/>
              <a:buFont typeface="Wingdings"/>
              <a:buChar char="§"/>
            </a:pPr>
            <a:r>
              <a:rPr sz="1800" lang="en"/>
              <a:t>Dunn</a:t>
            </a:r>
          </a:p>
        </p:txBody>
      </p:sp>
    </p:spTree>
  </p:cSld>
  <p:clrMapOvr>
    <a:masterClrMapping/>
  </p:clrMapOvr>
  <p:transition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18" name="Shape 11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19" name="Shape 119"/>
          <p:cNvSpPr txBox="1"/>
          <p:nvPr>
            <p:ph type="title"/>
          </p:nvPr>
        </p:nvSpPr>
        <p:spPr>
          <a:xfrm>
            <a:off y="274637" x="457200"/>
            <a:ext cy="1143000" cx="687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buNone/>
            </a:pPr>
            <a:r>
              <a:rPr sz="4800" lang="en">
                <a:latin typeface="Merienda One"/>
                <a:ea typeface="Merienda One"/>
                <a:cs typeface="Merienda One"/>
                <a:sym typeface="Merienda One"/>
              </a:rPr>
              <a:t>Fall 2013</a:t>
            </a:r>
          </a:p>
        </p:txBody>
      </p:sp>
      <p:sp>
        <p:nvSpPr>
          <p:cNvPr id="120" name="Shape 120"/>
          <p:cNvSpPr txBox="1"/>
          <p:nvPr>
            <p:ph idx="1" type="body"/>
          </p:nvPr>
        </p:nvSpPr>
        <p:spPr>
          <a:xfrm>
            <a:off y="1405500" x="357087"/>
            <a:ext cy="5229599" cx="41388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381000" marL="457200">
              <a:buClr>
                <a:schemeClr val="lt1"/>
              </a:buClr>
              <a:buSzPct val="166666"/>
              <a:buFont typeface="Arial"/>
              <a:buChar char="•"/>
            </a:pPr>
            <a:r>
              <a:rPr sz="2400" lang="en"/>
              <a:t>HAP 450</a:t>
            </a:r>
          </a:p>
          <a:p>
            <a:pPr rtl="0" lvl="1" indent="-381000" marL="914400">
              <a:spcBef>
                <a:spcPts val="560"/>
              </a:spcBef>
              <a:buClr>
                <a:schemeClr val="lt1"/>
              </a:buClr>
              <a:buSzPct val="133333"/>
              <a:buFont typeface="Courier New"/>
              <a:buChar char="o"/>
            </a:pPr>
            <a:r>
              <a:rPr sz="1800" lang="en"/>
              <a:t>Communicating Health Narrative</a:t>
            </a:r>
          </a:p>
          <a:p>
            <a:pPr rtl="0" lvl="1" indent="-381000" marL="914400">
              <a:spcBef>
                <a:spcPts val="560"/>
              </a:spcBef>
              <a:buClr>
                <a:schemeClr val="lt1"/>
              </a:buClr>
              <a:buSzPct val="133333"/>
              <a:buFont typeface="Courier New"/>
              <a:buChar char="o"/>
            </a:pPr>
            <a:r>
              <a:rPr sz="1800" lang="en"/>
              <a:t>Professors</a:t>
            </a:r>
          </a:p>
          <a:p>
            <a:pPr rtl="0" lvl="2" indent="-381000" marL="1371600">
              <a:spcBef>
                <a:spcPts val="480"/>
              </a:spcBef>
              <a:buClr>
                <a:schemeClr val="lt1"/>
              </a:buClr>
              <a:buSzPct val="133333"/>
              <a:buFont typeface="Wingdings"/>
              <a:buChar char="§"/>
            </a:pPr>
            <a:r>
              <a:rPr sz="1800" lang="en"/>
              <a:t>Birkholt</a:t>
            </a:r>
          </a:p>
          <a:p>
            <a:pPr rtl="0" lvl="0" indent="-381000" marL="457200">
              <a:buClr>
                <a:schemeClr val="lt1"/>
              </a:buClr>
              <a:buSzPct val="166666"/>
              <a:buFont typeface="Arial"/>
              <a:buChar char="•"/>
            </a:pPr>
            <a:r>
              <a:rPr sz="2400" lang="en"/>
              <a:t>HAP 457</a:t>
            </a:r>
          </a:p>
          <a:p>
            <a:pPr rtl="0" lvl="1" indent="-381000" marL="914400">
              <a:spcBef>
                <a:spcPts val="560"/>
              </a:spcBef>
              <a:buClr>
                <a:schemeClr val="lt1"/>
              </a:buClr>
              <a:buSzPct val="133333"/>
              <a:buFont typeface="Courier New"/>
              <a:buChar char="o"/>
            </a:pPr>
            <a:r>
              <a:rPr sz="1800" lang="en"/>
              <a:t>Biomedical Ethics</a:t>
            </a:r>
          </a:p>
          <a:p>
            <a:pPr rtl="0" lvl="1" indent="-381000" marL="914400">
              <a:spcBef>
                <a:spcPts val="560"/>
              </a:spcBef>
              <a:buClr>
                <a:schemeClr val="lt1"/>
              </a:buClr>
              <a:buSzPct val="133333"/>
              <a:buFont typeface="Courier New"/>
              <a:buChar char="o"/>
            </a:pPr>
            <a:r>
              <a:rPr sz="1800" lang="en"/>
              <a:t>Professors</a:t>
            </a:r>
          </a:p>
          <a:p>
            <a:pPr rtl="0" lvl="2" indent="-381000" marL="1371600">
              <a:spcBef>
                <a:spcPts val="480"/>
              </a:spcBef>
              <a:buClr>
                <a:schemeClr val="lt1"/>
              </a:buClr>
              <a:buSzPct val="133333"/>
              <a:buFont typeface="Wingdings"/>
              <a:buChar char="§"/>
            </a:pPr>
            <a:r>
              <a:rPr sz="1800" lang="en"/>
              <a:t>Kissell</a:t>
            </a:r>
          </a:p>
          <a:p>
            <a:pPr rtl="0" lvl="2" indent="-381000" marL="1371600">
              <a:spcBef>
                <a:spcPts val="480"/>
              </a:spcBef>
              <a:buClr>
                <a:schemeClr val="lt1"/>
              </a:buClr>
              <a:buSzPct val="133333"/>
              <a:buFont typeface="Wingdings"/>
              <a:buChar char="§"/>
            </a:pPr>
            <a:r>
              <a:rPr sz="1800" lang="en"/>
              <a:t>Ozar</a:t>
            </a:r>
          </a:p>
          <a:p>
            <a:pPr rtl="0" lvl="0" indent="-381000" marL="457200">
              <a:buClr>
                <a:schemeClr val="lt1"/>
              </a:buClr>
              <a:buSzPct val="166666"/>
              <a:buFont typeface="Arial"/>
              <a:buChar char="•"/>
            </a:pPr>
            <a:r>
              <a:rPr sz="2400" lang="en"/>
              <a:t>HAP 485</a:t>
            </a:r>
          </a:p>
          <a:p>
            <a:pPr rtl="0" lvl="1" indent="-381000" marL="914400">
              <a:spcBef>
                <a:spcPts val="560"/>
              </a:spcBef>
              <a:buClr>
                <a:schemeClr val="lt1"/>
              </a:buClr>
              <a:buSzPct val="133333"/>
              <a:buFont typeface="Courier New"/>
              <a:buChar char="o"/>
            </a:pPr>
            <a:r>
              <a:rPr sz="1800" lang="en"/>
              <a:t>Internship in Health Administration &amp; Policy</a:t>
            </a:r>
          </a:p>
          <a:p>
            <a:pPr rtl="0" lvl="1" indent="-381000" marL="914400">
              <a:spcBef>
                <a:spcPts val="560"/>
              </a:spcBef>
              <a:buClr>
                <a:schemeClr val="lt1"/>
              </a:buClr>
              <a:buSzPct val="133333"/>
              <a:buFont typeface="Courier New"/>
              <a:buChar char="o"/>
            </a:pPr>
            <a:r>
              <a:rPr sz="1800" lang="en"/>
              <a:t>Professors</a:t>
            </a:r>
          </a:p>
          <a:p>
            <a:pPr lvl="2" indent="-381000" marL="1371600">
              <a:spcBef>
                <a:spcPts val="480"/>
              </a:spcBef>
              <a:buClr>
                <a:schemeClr val="lt1"/>
              </a:buClr>
              <a:buSzPct val="133333"/>
              <a:buFont typeface="Wingdings"/>
              <a:buChar char="§"/>
            </a:pPr>
            <a:r>
              <a:rPr sz="1800" lang="en"/>
              <a:t>Kissell</a:t>
            </a:r>
          </a:p>
        </p:txBody>
      </p:sp>
      <p:sp>
        <p:nvSpPr>
          <p:cNvPr id="121" name="Shape 121"/>
          <p:cNvSpPr txBox="1"/>
          <p:nvPr>
            <p:ph idx="2" type="body"/>
          </p:nvPr>
        </p:nvSpPr>
        <p:spPr>
          <a:xfrm>
            <a:off y="439950" x="4113137"/>
            <a:ext cy="6330300" cx="44372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381000" marL="457200">
              <a:buClr>
                <a:schemeClr val="lt1"/>
              </a:buClr>
              <a:buSzPct val="166666"/>
              <a:buFont typeface="Arial"/>
              <a:buChar char="•"/>
            </a:pPr>
            <a:r>
              <a:rPr sz="2400" lang="en"/>
              <a:t>HAP 493</a:t>
            </a:r>
          </a:p>
          <a:p>
            <a:pPr rtl="0" lvl="1" indent="-381000" marL="914400">
              <a:spcBef>
                <a:spcPts val="560"/>
              </a:spcBef>
              <a:buClr>
                <a:schemeClr val="lt1"/>
              </a:buClr>
              <a:buSzPct val="133333"/>
              <a:buFont typeface="Courier New"/>
              <a:buChar char="o"/>
            </a:pPr>
            <a:r>
              <a:rPr sz="1800" lang="en"/>
              <a:t>Directed Independent Readings</a:t>
            </a:r>
          </a:p>
          <a:p>
            <a:pPr rtl="0" lvl="1" indent="-381000" marL="914400">
              <a:spcBef>
                <a:spcPts val="560"/>
              </a:spcBef>
              <a:buClr>
                <a:schemeClr val="lt1"/>
              </a:buClr>
              <a:buSzPct val="133333"/>
              <a:buFont typeface="Courier New"/>
              <a:buChar char="o"/>
            </a:pPr>
            <a:r>
              <a:rPr sz="1800" lang="en"/>
              <a:t>Professors</a:t>
            </a:r>
          </a:p>
          <a:p>
            <a:pPr rtl="0" lvl="2" indent="-381000" marL="1371600">
              <a:spcBef>
                <a:spcPts val="480"/>
              </a:spcBef>
              <a:buClr>
                <a:schemeClr val="lt1"/>
              </a:buClr>
              <a:buSzPct val="133333"/>
              <a:buFont typeface="Wingdings"/>
              <a:buChar char="§"/>
            </a:pPr>
            <a:r>
              <a:rPr sz="1800" lang="en"/>
              <a:t>Kissell</a:t>
            </a:r>
          </a:p>
          <a:p>
            <a:pPr rtl="0" lvl="0" indent="-381000" marL="457200">
              <a:buClr>
                <a:schemeClr val="lt1"/>
              </a:buClr>
              <a:buSzPct val="166666"/>
              <a:buFont typeface="Arial"/>
              <a:buChar char="•"/>
            </a:pPr>
            <a:r>
              <a:rPr sz="2400" lang="en"/>
              <a:t>HAP 497</a:t>
            </a:r>
          </a:p>
          <a:p>
            <a:pPr rtl="0" lvl="1" indent="-381000" marL="914400">
              <a:spcBef>
                <a:spcPts val="560"/>
              </a:spcBef>
              <a:buClr>
                <a:schemeClr val="lt1"/>
              </a:buClr>
              <a:buSzPct val="133333"/>
              <a:buFont typeface="Courier New"/>
              <a:buChar char="o"/>
            </a:pPr>
            <a:r>
              <a:rPr sz="1800" lang="en"/>
              <a:t>Directed Independent Research</a:t>
            </a:r>
          </a:p>
          <a:p>
            <a:pPr rtl="0" lvl="1" indent="-381000" marL="914400">
              <a:spcBef>
                <a:spcPts val="560"/>
              </a:spcBef>
              <a:buClr>
                <a:schemeClr val="lt1"/>
              </a:buClr>
              <a:buSzPct val="133333"/>
              <a:buFont typeface="Courier New"/>
              <a:buChar char="o"/>
            </a:pPr>
            <a:r>
              <a:rPr sz="1800" lang="en"/>
              <a:t>Professors</a:t>
            </a:r>
          </a:p>
          <a:p>
            <a:pPr rtl="0" lvl="2" indent="-381000" marL="1371600">
              <a:spcBef>
                <a:spcPts val="480"/>
              </a:spcBef>
              <a:buClr>
                <a:schemeClr val="lt1"/>
              </a:buClr>
              <a:buSzPct val="133333"/>
              <a:buFont typeface="Wingdings"/>
              <a:buChar char="§"/>
            </a:pPr>
            <a:r>
              <a:rPr sz="1800" lang="en"/>
              <a:t>Kissell</a:t>
            </a:r>
          </a:p>
          <a:p>
            <a:pPr rtl="0" lvl="0" indent="-381000" marL="457200">
              <a:buClr>
                <a:schemeClr val="lt1"/>
              </a:buClr>
              <a:buSzPct val="166666"/>
              <a:buFont typeface="Arial"/>
              <a:buChar char="•"/>
            </a:pPr>
            <a:r>
              <a:rPr sz="2400" lang="en"/>
              <a:t>HAP 515</a:t>
            </a:r>
          </a:p>
          <a:p>
            <a:pPr rtl="0" lvl="1" indent="-381000" marL="914400">
              <a:spcBef>
                <a:spcPts val="560"/>
              </a:spcBef>
              <a:buClr>
                <a:schemeClr val="lt1"/>
              </a:buClr>
              <a:buSzPct val="133333"/>
              <a:buFont typeface="Courier New"/>
              <a:buChar char="o"/>
            </a:pPr>
            <a:r>
              <a:rPr sz="1800" lang="en"/>
              <a:t>Law &amp; Health Systems</a:t>
            </a:r>
          </a:p>
          <a:p>
            <a:pPr rtl="0" lvl="1" indent="-381000" marL="914400">
              <a:spcBef>
                <a:spcPts val="560"/>
              </a:spcBef>
              <a:buClr>
                <a:schemeClr val="lt1"/>
              </a:buClr>
              <a:buSzPct val="133333"/>
              <a:buFont typeface="Courier New"/>
              <a:buChar char="o"/>
            </a:pPr>
            <a:r>
              <a:rPr sz="1800" lang="en"/>
              <a:t>Professors</a:t>
            </a:r>
          </a:p>
          <a:p>
            <a:pPr rtl="0" lvl="2" indent="-381000" marL="1371600">
              <a:spcBef>
                <a:spcPts val="480"/>
              </a:spcBef>
              <a:buClr>
                <a:schemeClr val="lt1"/>
              </a:buClr>
              <a:buSzPct val="133333"/>
              <a:buFont typeface="Wingdings"/>
              <a:buChar char="§"/>
            </a:pPr>
            <a:r>
              <a:rPr sz="1800" lang="en"/>
              <a:t>Demman</a:t>
            </a:r>
          </a:p>
          <a:p>
            <a:pPr rtl="0" lvl="0" indent="-381000" marL="457200">
              <a:buClr>
                <a:schemeClr val="lt1"/>
              </a:buClr>
              <a:buSzPct val="166666"/>
              <a:buFont typeface="Arial"/>
              <a:buChar char="•"/>
            </a:pPr>
            <a:r>
              <a:rPr sz="2400" lang="en"/>
              <a:t>ACC 201</a:t>
            </a:r>
          </a:p>
          <a:p>
            <a:pPr rtl="0" lvl="1" indent="-381000" marL="914400">
              <a:spcBef>
                <a:spcPts val="560"/>
              </a:spcBef>
              <a:buClr>
                <a:schemeClr val="lt1"/>
              </a:buClr>
              <a:buSzPct val="133333"/>
              <a:buFont typeface="Courier New"/>
              <a:buChar char="o"/>
            </a:pPr>
            <a:r>
              <a:rPr sz="1800" lang="en"/>
              <a:t>Introduction to Financial Accounting</a:t>
            </a:r>
          </a:p>
          <a:p>
            <a:pPr rtl="0" lvl="1" indent="-381000" marL="914400">
              <a:spcBef>
                <a:spcPts val="560"/>
              </a:spcBef>
              <a:buClr>
                <a:schemeClr val="lt1"/>
              </a:buClr>
              <a:buSzPct val="133333"/>
              <a:buFont typeface="Courier New"/>
              <a:buChar char="o"/>
            </a:pPr>
            <a:r>
              <a:rPr sz="1800" lang="en"/>
              <a:t>Professors</a:t>
            </a:r>
          </a:p>
          <a:p>
            <a:pPr rtl="0" lvl="2" indent="-381000" marL="1371600">
              <a:spcBef>
                <a:spcPts val="480"/>
              </a:spcBef>
              <a:buClr>
                <a:schemeClr val="lt1"/>
              </a:buClr>
              <a:buSzPct val="133333"/>
              <a:buFont typeface="Wingdings"/>
              <a:buChar char="§"/>
            </a:pPr>
            <a:r>
              <a:rPr sz="1800" lang="en"/>
              <a:t>Eibes</a:t>
            </a:r>
          </a:p>
          <a:p>
            <a:pPr rtl="0" lvl="2" indent="-381000" marL="1371600">
              <a:spcBef>
                <a:spcPts val="480"/>
              </a:spcBef>
              <a:buClr>
                <a:schemeClr val="lt1"/>
              </a:buClr>
              <a:buSzPct val="133333"/>
              <a:buFont typeface="Wingdings"/>
              <a:buChar char="§"/>
            </a:pPr>
            <a:r>
              <a:rPr sz="1800" lang="en"/>
              <a:t>Banse</a:t>
            </a:r>
          </a:p>
        </p:txBody>
      </p:sp>
    </p:spTree>
  </p:cSld>
  <p:clrMapOvr>
    <a:masterClrMapping/>
  </p:clrMapOvr>
  <p:transition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25" name="Shape 12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26" name="Shape 126"/>
          <p:cNvSpPr txBox="1"/>
          <p:nvPr>
            <p:ph type="title"/>
          </p:nvPr>
        </p:nvSpPr>
        <p:spPr>
          <a:xfrm>
            <a:off y="274637" x="457200"/>
            <a:ext cy="1143000" cx="687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buNone/>
            </a:pPr>
            <a:r>
              <a:rPr sz="4800" lang="en">
                <a:latin typeface="Merienda One"/>
                <a:ea typeface="Merienda One"/>
                <a:cs typeface="Merienda One"/>
                <a:sym typeface="Merienda One"/>
              </a:rPr>
              <a:t>General Suggestions</a:t>
            </a:r>
          </a:p>
        </p:txBody>
      </p:sp>
      <p:sp>
        <p:nvSpPr>
          <p:cNvPr id="127" name="Shape 127"/>
          <p:cNvSpPr txBox="1"/>
          <p:nvPr>
            <p:ph idx="1" type="body"/>
          </p:nvPr>
        </p:nvSpPr>
        <p:spPr>
          <a:xfrm>
            <a:off y="1600200" x="134612"/>
            <a:ext cy="4840199" cx="87414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431800" marL="457200">
              <a:buClr>
                <a:schemeClr val="lt1"/>
              </a:buClr>
              <a:buSzPct val="177777"/>
              <a:buFont typeface="Arial"/>
              <a:buChar char="•"/>
            </a:pPr>
            <a:r>
              <a:rPr sz="3000" lang="en"/>
              <a:t>Try to take ACC 201 in the Fall semester, so that you can take HAP 310 in the Spring semester while the accounting information is still fresh knowledge</a:t>
            </a:r>
          </a:p>
          <a:p>
            <a:pPr rtl="0" lvl="0" indent="-431800" marL="457200">
              <a:buClr>
                <a:schemeClr val="lt1"/>
              </a:buClr>
              <a:buSzPct val="177777"/>
              <a:buFont typeface="Arial"/>
              <a:buChar char="•"/>
            </a:pPr>
            <a:r>
              <a:rPr sz="3000" lang="en"/>
              <a:t>Classes that fulfill the Certified Writing requirements include: </a:t>
            </a:r>
            <a:br>
              <a:rPr sz="3000" lang="en"/>
            </a:br>
            <a:r>
              <a:rPr sz="3000" lang="en"/>
              <a:t>HAP 312, </a:t>
            </a:r>
            <a:r>
              <a:rPr sz="3000" lang="en">
                <a:solidFill>
                  <a:schemeClr val="lt2"/>
                </a:solidFill>
              </a:rPr>
              <a:t>HAP 331,</a:t>
            </a:r>
            <a:r>
              <a:rPr sz="3000" lang="en"/>
              <a:t> HAP 383, HAP 390, HAP 456, HAP 457 (Sr. Persp), &amp; HAP 477</a:t>
            </a:r>
          </a:p>
          <a:p>
            <a:pPr lvl="0" indent="-431800" marL="457200">
              <a:buClr>
                <a:schemeClr val="lt1"/>
              </a:buClr>
              <a:buSzPct val="177777"/>
              <a:buFont typeface="Arial"/>
              <a:buChar char="•"/>
            </a:pPr>
            <a:r>
              <a:rPr sz="3000" lang="en"/>
              <a:t>Classes that fulfill the Senior Prospective requirements include: HAP 456 &amp; HAP 457</a:t>
            </a:r>
          </a:p>
        </p:txBody>
      </p:sp>
    </p:spTree>
  </p:cSld>
  <p:clrMapOvr>
    <a:masterClrMapping/>
  </p:clrMapOvr>
  <p:transition spd="slow">
    <p:cut/>
  </p:transition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31" name="Shape 13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32" name="Shape 132"/>
          <p:cNvSpPr txBox="1"/>
          <p:nvPr>
            <p:ph idx="1" type="body"/>
          </p:nvPr>
        </p:nvSpPr>
        <p:spPr>
          <a:xfrm>
            <a:off y="1577112" x="648600"/>
            <a:ext cy="46886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431800" marL="457200">
              <a:buClr>
                <a:schemeClr val="lt1"/>
              </a:buClr>
              <a:buSzPct val="177777"/>
              <a:buFont typeface="Arial"/>
              <a:buChar char="•"/>
            </a:pPr>
            <a:r>
              <a:rPr sz="3000" lang="en"/>
              <a:t>Business Administration</a:t>
            </a:r>
          </a:p>
          <a:p>
            <a:pPr rtl="0" lvl="1" indent="-419100" marL="914400">
              <a:buClr>
                <a:schemeClr val="lt1"/>
              </a:buClr>
              <a:buSzPct val="115384"/>
              <a:buFont typeface="Courier New"/>
              <a:buChar char="o"/>
            </a:pPr>
            <a:r>
              <a:rPr sz="2600" lang="en"/>
              <a:t>Management directed</a:t>
            </a:r>
          </a:p>
          <a:p>
            <a:pPr rtl="0" lvl="0" indent="-419100" marL="457200">
              <a:buClr>
                <a:schemeClr val="lt1"/>
              </a:buClr>
              <a:buSzPct val="166666"/>
              <a:buFont typeface="Arial"/>
              <a:buChar char="•"/>
            </a:pPr>
            <a:r>
              <a:rPr sz="3000" lang="en"/>
              <a:t>Public Health</a:t>
            </a:r>
          </a:p>
          <a:p>
            <a:pPr rtl="0" lvl="1" indent="-419100" marL="914400">
              <a:buClr>
                <a:schemeClr val="lt1"/>
              </a:buClr>
              <a:buSzPct val="115384"/>
              <a:buFont typeface="Courier New"/>
              <a:buChar char="o"/>
            </a:pPr>
            <a:r>
              <a:rPr sz="2600" lang="en"/>
              <a:t>Policy and community analysis</a:t>
            </a:r>
          </a:p>
          <a:p>
            <a:pPr rtl="0" lvl="2" indent="-419100" marL="1371600">
              <a:buClr>
                <a:schemeClr val="lt1"/>
              </a:buClr>
              <a:buSzPct val="115384"/>
              <a:buFont typeface="Wingdings"/>
              <a:buChar char="§"/>
            </a:pPr>
            <a:r>
              <a:rPr sz="2600" lang="en"/>
              <a:t>Medical Anthropology course is CW</a:t>
            </a:r>
          </a:p>
          <a:p>
            <a:pPr rtl="0" lvl="0" indent="-419100" marL="457200">
              <a:buClr>
                <a:schemeClr val="lt1"/>
              </a:buClr>
              <a:buSzPct val="166666"/>
              <a:buFont typeface="Arial"/>
              <a:buChar char="•"/>
            </a:pPr>
            <a:r>
              <a:rPr sz="3000" lang="en"/>
              <a:t>Business Intelligence &amp; Analytics</a:t>
            </a:r>
          </a:p>
          <a:p>
            <a:pPr rtl="0" lvl="1" indent="-419100" marL="914400">
              <a:buClr>
                <a:schemeClr val="lt1"/>
              </a:buClr>
              <a:buSzPct val="115384"/>
              <a:buFont typeface="Courier New"/>
              <a:buChar char="o"/>
            </a:pPr>
            <a:r>
              <a:rPr sz="2600" lang="en"/>
              <a:t>IT focused</a:t>
            </a:r>
          </a:p>
          <a:p>
            <a:pPr rtl="0" lvl="1" indent="-419100" marL="914400">
              <a:buClr>
                <a:schemeClr val="lt1"/>
              </a:buClr>
              <a:buSzPct val="115384"/>
              <a:buFont typeface="Courier New"/>
              <a:buChar char="o"/>
            </a:pPr>
            <a:r>
              <a:rPr sz="2600" lang="en"/>
              <a:t>Helpful for understanding EMRs</a:t>
            </a:r>
          </a:p>
          <a:p>
            <a:pPr rtl="0" lvl="0" indent="-419100" marL="457200">
              <a:buClr>
                <a:schemeClr val="lt1"/>
              </a:buClr>
              <a:buSzPct val="166666"/>
              <a:buFont typeface="Arial"/>
              <a:buChar char="•"/>
            </a:pPr>
            <a:r>
              <a:rPr sz="3000" lang="en"/>
              <a:t>Communication Studies</a:t>
            </a:r>
          </a:p>
          <a:p>
            <a:pPr rtl="0" lvl="1" indent="-419100" marL="914400">
              <a:buClr>
                <a:schemeClr val="lt1"/>
              </a:buClr>
              <a:buSzPct val="115384"/>
              <a:buFont typeface="Courier New"/>
              <a:buChar char="o"/>
            </a:pPr>
            <a:r>
              <a:rPr sz="2600" lang="en"/>
              <a:t>Helpful for consulting careers</a:t>
            </a:r>
          </a:p>
          <a:p>
            <a:pPr rtl="0" lvl="0" indent="-419100" marL="457200">
              <a:buClr>
                <a:schemeClr val="lt1"/>
              </a:buClr>
              <a:buSzPct val="166666"/>
              <a:buFont typeface="Arial"/>
              <a:buChar char="•"/>
            </a:pPr>
            <a:r>
              <a:rPr sz="3000" lang="en"/>
              <a:t>Medical Anthropology</a:t>
            </a:r>
          </a:p>
        </p:txBody>
      </p:sp>
      <p:sp>
        <p:nvSpPr>
          <p:cNvPr id="133" name="Shape 133"/>
          <p:cNvSpPr txBox="1"/>
          <p:nvPr>
            <p:ph type="title"/>
          </p:nvPr>
        </p:nvSpPr>
        <p:spPr>
          <a:xfrm>
            <a:off y="274637" x="457200"/>
            <a:ext cy="1143000" cx="687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buNone/>
            </a:pPr>
            <a:r>
              <a:rPr sz="4800" lang="en">
                <a:latin typeface="Merienda One"/>
                <a:ea typeface="Merienda One"/>
                <a:cs typeface="Merienda One"/>
                <a:sym typeface="Merienda One"/>
              </a:rPr>
              <a:t>Potential Minors</a:t>
            </a:r>
          </a:p>
        </p:txBody>
      </p:sp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Custom 462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FFD80C"/>
      </a:accent1>
      <a:accent2>
        <a:srgbClr val="CD108C"/>
      </a:accent2>
      <a:accent3>
        <a:srgbClr val="0990DB"/>
      </a:accent3>
      <a:accent4>
        <a:srgbClr val="AAAAAA"/>
      </a:accent4>
      <a:accent5>
        <a:srgbClr val="C3F180"/>
      </a:accent5>
      <a:accent6>
        <a:srgbClr val="FF986D"/>
      </a:accent6>
      <a:hlink>
        <a:srgbClr val="ABABAB"/>
      </a:hlink>
      <a:folHlink>
        <a:srgbClr val="666666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Arial" script="Arab"/>
        <a:font typeface="Arial" script="Hebr"/>
        <a:font typeface="Cordia New" script="Thai"/>
        <a:font typeface="Nyala" script="Ethi"/>
        <a:font typeface="Vrinda" script="Beng"/>
        <a:font typeface="Shruti" script="Gujr"/>
        <a:font typeface="DaunPenh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Arial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Arial" script="Arab"/>
        <a:font typeface="Arial" script="Hebr"/>
        <a:font typeface="Cordia New" script="Thai"/>
        <a:font typeface="Nyala" script="Ethi"/>
        <a:font typeface="Vrinda" script="Beng"/>
        <a:font typeface="Shruti" script="Gujr"/>
        <a:font typeface="DaunPenh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Arial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Arial" script="Arab"/>
        <a:font typeface="Arial" script="Hebr"/>
        <a:font typeface="Cordia New" script="Thai"/>
        <a:font typeface="Nyala" script="Ethi"/>
        <a:font typeface="Vrinda" script="Beng"/>
        <a:font typeface="Shruti" script="Gujr"/>
        <a:font typeface="DaunPenh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Arial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</a:theme>
</file>