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512" y="-11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F012E4-53C5-4D77-A8AD-E554B23D9316}" type="doc">
      <dgm:prSet loTypeId="urn:microsoft.com/office/officeart/2005/8/layout/vProcess5" loCatId="process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9C201C65-CBDA-462D-AF5A-C41FCA8E4999}">
      <dgm:prSet phldrT="[Text]" custT="1"/>
      <dgm:spPr/>
      <dgm:t>
        <a:bodyPr/>
        <a:lstStyle/>
        <a:p>
          <a:pPr algn="l"/>
          <a:r>
            <a:rPr lang="en-US" sz="1400" b="1" dirty="0" smtClean="0"/>
            <a:t>Submit COMPLETED </a:t>
          </a:r>
          <a:r>
            <a:rPr lang="en-US" sz="1400" b="1" dirty="0" smtClean="0"/>
            <a:t>Budget Submission Form</a:t>
          </a:r>
          <a:endParaRPr lang="en-US" sz="1400" b="1" dirty="0"/>
        </a:p>
      </dgm:t>
    </dgm:pt>
    <dgm:pt modelId="{1C71CF90-AE55-44CA-9F02-EAD982684C68}" type="parTrans" cxnId="{DE4E8463-DAC0-4734-9EF1-6E6A717DE580}">
      <dgm:prSet/>
      <dgm:spPr/>
      <dgm:t>
        <a:bodyPr/>
        <a:lstStyle/>
        <a:p>
          <a:endParaRPr lang="en-US"/>
        </a:p>
      </dgm:t>
    </dgm:pt>
    <dgm:pt modelId="{5AE45508-A8F8-4742-AAE0-A5B6989D991F}" type="sibTrans" cxnId="{DE4E8463-DAC0-4734-9EF1-6E6A717DE580}">
      <dgm:prSet/>
      <dgm:spPr>
        <a:solidFill>
          <a:srgbClr val="4F81BD"/>
        </a:solidFill>
      </dgm:spPr>
      <dgm:t>
        <a:bodyPr/>
        <a:lstStyle/>
        <a:p>
          <a:endParaRPr lang="en-US"/>
        </a:p>
      </dgm:t>
    </dgm:pt>
    <dgm:pt modelId="{FC0C59E3-4CE6-4718-83E4-6313FDF527FB}">
      <dgm:prSet phldrT="[Text]" custT="1"/>
      <dgm:spPr/>
      <dgm:t>
        <a:bodyPr/>
        <a:lstStyle/>
        <a:p>
          <a:r>
            <a:rPr lang="en-US" sz="1400" b="1" dirty="0" smtClean="0"/>
            <a:t>Meet with CSU Executive Committee</a:t>
          </a:r>
          <a:endParaRPr lang="en-US" sz="1400" b="1" dirty="0"/>
        </a:p>
      </dgm:t>
    </dgm:pt>
    <dgm:pt modelId="{774A7C6F-AE34-4288-81FC-A7C67089DAF4}" type="parTrans" cxnId="{233D2504-66F0-4DC8-B8F8-2D3DDBE9701C}">
      <dgm:prSet/>
      <dgm:spPr/>
      <dgm:t>
        <a:bodyPr/>
        <a:lstStyle/>
        <a:p>
          <a:endParaRPr lang="en-US"/>
        </a:p>
      </dgm:t>
    </dgm:pt>
    <dgm:pt modelId="{D7A2F329-81C7-482C-818A-60837543724B}" type="sibTrans" cxnId="{233D2504-66F0-4DC8-B8F8-2D3DDBE9701C}">
      <dgm:prSet/>
      <dgm:spPr>
        <a:solidFill>
          <a:srgbClr val="4F81BD"/>
        </a:solidFill>
      </dgm:spPr>
      <dgm:t>
        <a:bodyPr/>
        <a:lstStyle/>
        <a:p>
          <a:endParaRPr lang="en-US"/>
        </a:p>
      </dgm:t>
    </dgm:pt>
    <dgm:pt modelId="{048130B8-E03F-4F37-B908-25C916B2A38E}">
      <dgm:prSet phldrT="[Text]" custT="1"/>
      <dgm:spPr/>
      <dgm:t>
        <a:bodyPr/>
        <a:lstStyle/>
        <a:p>
          <a:r>
            <a:rPr lang="en-US" sz="1400" dirty="0" smtClean="0"/>
            <a:t>Present budget</a:t>
          </a:r>
          <a:endParaRPr lang="en-US" sz="1400" dirty="0"/>
        </a:p>
      </dgm:t>
    </dgm:pt>
    <dgm:pt modelId="{54EC2E51-18C0-4AA3-B68C-AF75842DEBF2}" type="parTrans" cxnId="{4C2B0EFF-90A5-4BB1-A88C-4FDF3EB1E49E}">
      <dgm:prSet/>
      <dgm:spPr/>
      <dgm:t>
        <a:bodyPr/>
        <a:lstStyle/>
        <a:p>
          <a:endParaRPr lang="en-US"/>
        </a:p>
      </dgm:t>
    </dgm:pt>
    <dgm:pt modelId="{037E6AA0-8685-40A4-831E-199AC7DB825E}" type="sibTrans" cxnId="{4C2B0EFF-90A5-4BB1-A88C-4FDF3EB1E49E}">
      <dgm:prSet/>
      <dgm:spPr/>
      <dgm:t>
        <a:bodyPr/>
        <a:lstStyle/>
        <a:p>
          <a:endParaRPr lang="en-US"/>
        </a:p>
      </dgm:t>
    </dgm:pt>
    <dgm:pt modelId="{FCE7763C-0B50-46E0-BA2E-DD7C17DFF88E}">
      <dgm:prSet phldrT="[Text]" custT="1"/>
      <dgm:spPr/>
      <dgm:t>
        <a:bodyPr/>
        <a:lstStyle/>
        <a:p>
          <a:pPr algn="l"/>
          <a:r>
            <a:rPr lang="en-US" sz="1400" dirty="0" smtClean="0"/>
            <a:t>Moderator Signature</a:t>
          </a:r>
          <a:br>
            <a:rPr lang="en-US" sz="1400" dirty="0" smtClean="0"/>
          </a:br>
          <a:r>
            <a:rPr lang="en-US" sz="1400" dirty="0" smtClean="0"/>
            <a:t/>
          </a:r>
          <a:br>
            <a:rPr lang="en-US" sz="1400" dirty="0" smtClean="0"/>
          </a:br>
          <a:r>
            <a:rPr lang="en-US" sz="1400" b="1" dirty="0" smtClean="0"/>
            <a:t>Due at first cabinet meeting of semester</a:t>
          </a:r>
          <a:endParaRPr lang="en-US" sz="1400" b="1" dirty="0"/>
        </a:p>
      </dgm:t>
    </dgm:pt>
    <dgm:pt modelId="{33508FD8-BCFE-4882-BC58-BB6B1C90E5D8}" type="parTrans" cxnId="{487136DC-EB77-4003-9B83-A7197330444F}">
      <dgm:prSet/>
      <dgm:spPr/>
      <dgm:t>
        <a:bodyPr/>
        <a:lstStyle/>
        <a:p>
          <a:endParaRPr lang="en-US"/>
        </a:p>
      </dgm:t>
    </dgm:pt>
    <dgm:pt modelId="{73325CD7-F2D4-4030-9D9E-F1D448CD9C00}" type="sibTrans" cxnId="{487136DC-EB77-4003-9B83-A7197330444F}">
      <dgm:prSet/>
      <dgm:spPr/>
      <dgm:t>
        <a:bodyPr/>
        <a:lstStyle/>
        <a:p>
          <a:endParaRPr lang="en-US"/>
        </a:p>
      </dgm:t>
    </dgm:pt>
    <dgm:pt modelId="{DB9B3E00-E6F9-43B9-9E41-83386AFC61DE}">
      <dgm:prSet phldrT="[Text]" custT="1"/>
      <dgm:spPr/>
      <dgm:t>
        <a:bodyPr/>
        <a:lstStyle/>
        <a:p>
          <a:r>
            <a:rPr lang="en-US" sz="1400" b="1" dirty="0" smtClean="0"/>
            <a:t>Decision Process</a:t>
          </a:r>
          <a:endParaRPr lang="en-US" sz="1400" b="1" dirty="0"/>
        </a:p>
      </dgm:t>
    </dgm:pt>
    <dgm:pt modelId="{A190898E-95D5-45C5-9A86-166502A73ED3}" type="parTrans" cxnId="{8866D691-8EEC-470A-AD9B-D6E91DB5B2B8}">
      <dgm:prSet/>
      <dgm:spPr/>
      <dgm:t>
        <a:bodyPr/>
        <a:lstStyle/>
        <a:p>
          <a:endParaRPr lang="en-US"/>
        </a:p>
      </dgm:t>
    </dgm:pt>
    <dgm:pt modelId="{1EAB7972-72CF-405B-BDC3-9B154D3A06ED}" type="sibTrans" cxnId="{8866D691-8EEC-470A-AD9B-D6E91DB5B2B8}">
      <dgm:prSet/>
      <dgm:spPr>
        <a:solidFill>
          <a:srgbClr val="4F81BD"/>
        </a:solidFill>
      </dgm:spPr>
      <dgm:t>
        <a:bodyPr/>
        <a:lstStyle/>
        <a:p>
          <a:endParaRPr lang="en-US"/>
        </a:p>
      </dgm:t>
    </dgm:pt>
    <dgm:pt modelId="{B639DCA3-A808-470B-B7CC-F317CAE320DB}">
      <dgm:prSet phldrT="[Text]" custT="1"/>
      <dgm:spPr/>
      <dgm:t>
        <a:bodyPr/>
        <a:lstStyle/>
        <a:p>
          <a:pPr algn="l"/>
          <a:r>
            <a:rPr lang="en-US" sz="1400" dirty="0" smtClean="0"/>
            <a:t>Itemized list of anticipated expenses for semester</a:t>
          </a:r>
          <a:endParaRPr lang="en-US" sz="1400" dirty="0"/>
        </a:p>
      </dgm:t>
    </dgm:pt>
    <dgm:pt modelId="{692873E8-917A-41BE-BE48-DA61A8210DEC}" type="parTrans" cxnId="{723397E2-0D19-4B90-BC78-0150819EDF3D}">
      <dgm:prSet/>
      <dgm:spPr/>
      <dgm:t>
        <a:bodyPr/>
        <a:lstStyle/>
        <a:p>
          <a:endParaRPr lang="en-US"/>
        </a:p>
      </dgm:t>
    </dgm:pt>
    <dgm:pt modelId="{A485FF38-36DE-4BA8-96CE-93CFD51C0F89}" type="sibTrans" cxnId="{723397E2-0D19-4B90-BC78-0150819EDF3D}">
      <dgm:prSet/>
      <dgm:spPr/>
      <dgm:t>
        <a:bodyPr/>
        <a:lstStyle/>
        <a:p>
          <a:endParaRPr lang="en-US"/>
        </a:p>
      </dgm:t>
    </dgm:pt>
    <dgm:pt modelId="{0A71C6D9-0A1D-4B51-9A1A-60DA3CA56332}">
      <dgm:prSet phldrT="[Text]" custT="1"/>
      <dgm:spPr/>
      <dgm:t>
        <a:bodyPr/>
        <a:lstStyle/>
        <a:p>
          <a:pPr algn="l"/>
          <a:r>
            <a:rPr lang="en-US" sz="1400" dirty="0" smtClean="0"/>
            <a:t>List of other revenue sources</a:t>
          </a:r>
          <a:endParaRPr lang="en-US" sz="1400" dirty="0"/>
        </a:p>
      </dgm:t>
    </dgm:pt>
    <dgm:pt modelId="{62FC791E-5005-4856-BC8B-9620B6E40346}" type="parTrans" cxnId="{1800C6D2-31CF-4323-BEF2-305B7CD7B531}">
      <dgm:prSet/>
      <dgm:spPr/>
      <dgm:t>
        <a:bodyPr/>
        <a:lstStyle/>
        <a:p>
          <a:endParaRPr lang="en-US"/>
        </a:p>
      </dgm:t>
    </dgm:pt>
    <dgm:pt modelId="{5E306C58-AF3E-484D-84D9-705388BC132F}" type="sibTrans" cxnId="{1800C6D2-31CF-4323-BEF2-305B7CD7B531}">
      <dgm:prSet/>
      <dgm:spPr/>
      <dgm:t>
        <a:bodyPr/>
        <a:lstStyle/>
        <a:p>
          <a:endParaRPr lang="en-US"/>
        </a:p>
      </dgm:t>
    </dgm:pt>
    <dgm:pt modelId="{2BF5719C-A575-47EF-ADAC-7AF8091B5E3E}">
      <dgm:prSet phldrT="[Text]" custT="1"/>
      <dgm:spPr/>
      <dgm:t>
        <a:bodyPr/>
        <a:lstStyle/>
        <a:p>
          <a:pPr algn="l"/>
          <a:r>
            <a:rPr lang="en-US" sz="1400" dirty="0" smtClean="0"/>
            <a:t>Timeline of events and activities</a:t>
          </a:r>
          <a:endParaRPr lang="en-US" sz="1400" dirty="0"/>
        </a:p>
      </dgm:t>
    </dgm:pt>
    <dgm:pt modelId="{B9D4A10D-61F1-406F-B38C-985D395FDAE6}" type="parTrans" cxnId="{CDF1017A-2888-42FA-8ADE-8B0A971DE04C}">
      <dgm:prSet/>
      <dgm:spPr/>
      <dgm:t>
        <a:bodyPr/>
        <a:lstStyle/>
        <a:p>
          <a:endParaRPr lang="en-US"/>
        </a:p>
      </dgm:t>
    </dgm:pt>
    <dgm:pt modelId="{B1010E65-B527-4E54-BE10-368E8450097E}" type="sibTrans" cxnId="{CDF1017A-2888-42FA-8ADE-8B0A971DE04C}">
      <dgm:prSet/>
      <dgm:spPr/>
      <dgm:t>
        <a:bodyPr/>
        <a:lstStyle/>
        <a:p>
          <a:endParaRPr lang="en-US"/>
        </a:p>
      </dgm:t>
    </dgm:pt>
    <dgm:pt modelId="{69BD682D-E7EE-420E-B144-CC77D0631FC8}">
      <dgm:prSet phldrT="[Text]" custT="1"/>
      <dgm:spPr/>
      <dgm:t>
        <a:bodyPr/>
        <a:lstStyle/>
        <a:p>
          <a:r>
            <a:rPr lang="en-US" sz="1400" dirty="0" smtClean="0"/>
            <a:t>Answer questions about events</a:t>
          </a:r>
          <a:endParaRPr lang="en-US" sz="1400" dirty="0"/>
        </a:p>
      </dgm:t>
    </dgm:pt>
    <dgm:pt modelId="{AEF1EE9E-CA4C-4C5D-9D87-29489622B658}" type="parTrans" cxnId="{36913D46-43E1-4F29-B542-2586BCAFD268}">
      <dgm:prSet/>
      <dgm:spPr/>
      <dgm:t>
        <a:bodyPr/>
        <a:lstStyle/>
        <a:p>
          <a:endParaRPr lang="en-US"/>
        </a:p>
      </dgm:t>
    </dgm:pt>
    <dgm:pt modelId="{8AAF10B0-D871-4E6F-B1E5-022CFB3B5B62}" type="sibTrans" cxnId="{36913D46-43E1-4F29-B542-2586BCAFD268}">
      <dgm:prSet/>
      <dgm:spPr/>
      <dgm:t>
        <a:bodyPr/>
        <a:lstStyle/>
        <a:p>
          <a:endParaRPr lang="en-US"/>
        </a:p>
      </dgm:t>
    </dgm:pt>
    <dgm:pt modelId="{E70E707F-F238-43AF-A9A4-7AA2CF0C5696}">
      <dgm:prSet phldrT="[Text]" custT="1"/>
      <dgm:spPr/>
      <dgm:t>
        <a:bodyPr/>
        <a:lstStyle/>
        <a:p>
          <a:r>
            <a:rPr lang="en-US" sz="1400" b="0" dirty="0" smtClean="0"/>
            <a:t>Executives deliberate and decide allocation</a:t>
          </a:r>
          <a:endParaRPr lang="en-US" sz="1400" b="0" dirty="0"/>
        </a:p>
      </dgm:t>
    </dgm:pt>
    <dgm:pt modelId="{BEAF33EE-C44B-440E-A3DA-8301647FD029}" type="parTrans" cxnId="{A590F60E-EA93-4914-8E6C-9B13C259FB60}">
      <dgm:prSet/>
      <dgm:spPr/>
      <dgm:t>
        <a:bodyPr/>
        <a:lstStyle/>
        <a:p>
          <a:endParaRPr lang="en-US"/>
        </a:p>
      </dgm:t>
    </dgm:pt>
    <dgm:pt modelId="{94C7C645-C5F2-48B3-A3BA-531DD7291338}" type="sibTrans" cxnId="{A590F60E-EA93-4914-8E6C-9B13C259FB60}">
      <dgm:prSet/>
      <dgm:spPr/>
      <dgm:t>
        <a:bodyPr/>
        <a:lstStyle/>
        <a:p>
          <a:endParaRPr lang="en-US"/>
        </a:p>
      </dgm:t>
    </dgm:pt>
    <dgm:pt modelId="{9D257E9E-CEC6-4BF8-B62D-9F18494332AD}">
      <dgm:prSet phldrT="[Text]" custT="1"/>
      <dgm:spPr/>
      <dgm:t>
        <a:bodyPr/>
        <a:lstStyle/>
        <a:p>
          <a:r>
            <a:rPr lang="en-US" sz="1400" b="1" dirty="0" smtClean="0"/>
            <a:t>Receiving Funds</a:t>
          </a:r>
          <a:endParaRPr lang="en-US" sz="1400" b="1" dirty="0"/>
        </a:p>
      </dgm:t>
    </dgm:pt>
    <dgm:pt modelId="{90C23C3A-13D4-4E60-91D9-F2C32CF00A27}" type="parTrans" cxnId="{AAC9B280-77A1-419B-8048-D28509F14895}">
      <dgm:prSet/>
      <dgm:spPr/>
      <dgm:t>
        <a:bodyPr/>
        <a:lstStyle/>
        <a:p>
          <a:endParaRPr lang="en-US"/>
        </a:p>
      </dgm:t>
    </dgm:pt>
    <dgm:pt modelId="{8E27C342-875B-4A96-B874-FD0B84070195}" type="sibTrans" cxnId="{AAC9B280-77A1-419B-8048-D28509F14895}">
      <dgm:prSet/>
      <dgm:spPr>
        <a:solidFill>
          <a:srgbClr val="4F81BD"/>
        </a:solidFill>
      </dgm:spPr>
      <dgm:t>
        <a:bodyPr/>
        <a:lstStyle/>
        <a:p>
          <a:endParaRPr lang="en-US">
            <a:solidFill>
              <a:srgbClr val="4F81BD"/>
            </a:solidFill>
          </a:endParaRPr>
        </a:p>
      </dgm:t>
    </dgm:pt>
    <dgm:pt modelId="{5889E119-3F5B-4C61-924E-B04FA98AB260}">
      <dgm:prSet phldrT="[Text]" custT="1"/>
      <dgm:spPr/>
      <dgm:t>
        <a:bodyPr/>
        <a:lstStyle/>
        <a:p>
          <a:r>
            <a:rPr lang="en-US" sz="1400" b="0" dirty="0" smtClean="0"/>
            <a:t>VP for Finance notifies government of allocation</a:t>
          </a:r>
          <a:endParaRPr lang="en-US" sz="1400" b="0" dirty="0"/>
        </a:p>
      </dgm:t>
    </dgm:pt>
    <dgm:pt modelId="{41250B86-5490-4FEB-8A7D-53437701C406}" type="parTrans" cxnId="{17C50DED-2D78-4D30-9B55-34D7F5588D31}">
      <dgm:prSet/>
      <dgm:spPr/>
      <dgm:t>
        <a:bodyPr/>
        <a:lstStyle/>
        <a:p>
          <a:endParaRPr lang="en-US"/>
        </a:p>
      </dgm:t>
    </dgm:pt>
    <dgm:pt modelId="{1FF1FB39-FD57-4FBC-A6C5-25EDCD235441}" type="sibTrans" cxnId="{17C50DED-2D78-4D30-9B55-34D7F5588D31}">
      <dgm:prSet/>
      <dgm:spPr/>
      <dgm:t>
        <a:bodyPr/>
        <a:lstStyle/>
        <a:p>
          <a:endParaRPr lang="en-US"/>
        </a:p>
      </dgm:t>
    </dgm:pt>
    <dgm:pt modelId="{5F2F5A03-B7C7-4D5C-808B-B7308E04FF68}">
      <dgm:prSet phldrT="[Text]" custT="1"/>
      <dgm:spPr/>
      <dgm:t>
        <a:bodyPr/>
        <a:lstStyle/>
        <a:p>
          <a:r>
            <a:rPr lang="en-US" sz="1400" b="0" dirty="0" smtClean="0"/>
            <a:t>VP for Finance transfers money to government ‘s CFCU account</a:t>
          </a:r>
          <a:br>
            <a:rPr lang="en-US" sz="1400" b="0" dirty="0" smtClean="0"/>
          </a:br>
          <a:r>
            <a:rPr lang="en-US" sz="1400" b="0" dirty="0" smtClean="0"/>
            <a:t/>
          </a:r>
          <a:br>
            <a:rPr lang="en-US" sz="1400" b="0" dirty="0" smtClean="0"/>
          </a:br>
          <a:r>
            <a:rPr lang="en-US" sz="1400" b="1" dirty="0" smtClean="0"/>
            <a:t>Process takes minimum 15 days</a:t>
          </a:r>
          <a:endParaRPr lang="en-US" sz="1400" b="1" dirty="0"/>
        </a:p>
      </dgm:t>
    </dgm:pt>
    <dgm:pt modelId="{A51482A0-28C9-4BC5-8774-BA55AA591D73}" type="parTrans" cxnId="{E3DD2518-838A-43C6-B867-D2761093A83D}">
      <dgm:prSet/>
      <dgm:spPr/>
      <dgm:t>
        <a:bodyPr/>
        <a:lstStyle/>
        <a:p>
          <a:endParaRPr lang="en-US"/>
        </a:p>
      </dgm:t>
    </dgm:pt>
    <dgm:pt modelId="{6DF4F47A-AE1A-4A22-9C16-FAE9EB031A95}" type="sibTrans" cxnId="{E3DD2518-838A-43C6-B867-D2761093A83D}">
      <dgm:prSet/>
      <dgm:spPr/>
      <dgm:t>
        <a:bodyPr/>
        <a:lstStyle/>
        <a:p>
          <a:endParaRPr lang="en-US"/>
        </a:p>
      </dgm:t>
    </dgm:pt>
    <dgm:pt modelId="{A7EF97B9-D555-4B5A-A32B-118C6B881C08}">
      <dgm:prSet phldrT="[Text]" custT="1"/>
      <dgm:spPr/>
      <dgm:t>
        <a:bodyPr/>
        <a:lstStyle/>
        <a:p>
          <a:r>
            <a:rPr lang="en-US" sz="1400" b="1" dirty="0" smtClean="0"/>
            <a:t>Submit End of Semester Report</a:t>
          </a:r>
          <a:endParaRPr lang="en-US" sz="1400" b="1" dirty="0"/>
        </a:p>
      </dgm:t>
    </dgm:pt>
    <dgm:pt modelId="{AFEF19E7-91CD-4B2A-A492-14D268BBA65A}" type="parTrans" cxnId="{8C490EDA-62D3-4989-BD79-530267EDB73B}">
      <dgm:prSet/>
      <dgm:spPr/>
      <dgm:t>
        <a:bodyPr/>
        <a:lstStyle/>
        <a:p>
          <a:endParaRPr lang="en-US"/>
        </a:p>
      </dgm:t>
    </dgm:pt>
    <dgm:pt modelId="{7CA71A02-69B2-42DA-82D5-D1832B520817}" type="sibTrans" cxnId="{8C490EDA-62D3-4989-BD79-530267EDB73B}">
      <dgm:prSet/>
      <dgm:spPr/>
      <dgm:t>
        <a:bodyPr/>
        <a:lstStyle/>
        <a:p>
          <a:endParaRPr lang="en-US"/>
        </a:p>
      </dgm:t>
    </dgm:pt>
    <dgm:pt modelId="{2750FEF7-0C50-4CE5-BB7E-C63C096E8F4C}">
      <dgm:prSet phldrT="[Text]" custT="1"/>
      <dgm:spPr/>
      <dgm:t>
        <a:bodyPr/>
        <a:lstStyle/>
        <a:p>
          <a:r>
            <a:rPr lang="en-US" sz="1400" b="0" dirty="0" smtClean="0"/>
            <a:t>Log of all transactions for semester</a:t>
          </a:r>
          <a:endParaRPr lang="en-US" sz="1400" b="0" dirty="0"/>
        </a:p>
      </dgm:t>
    </dgm:pt>
    <dgm:pt modelId="{D3E64FBD-59EE-466B-9C58-2BBAB18F113B}" type="parTrans" cxnId="{CAB7FE3D-0F1B-4864-97F8-DF62705D50BE}">
      <dgm:prSet/>
      <dgm:spPr/>
      <dgm:t>
        <a:bodyPr/>
        <a:lstStyle/>
        <a:p>
          <a:endParaRPr lang="en-US"/>
        </a:p>
      </dgm:t>
    </dgm:pt>
    <dgm:pt modelId="{535F0859-6302-44A8-9165-68595EB5EFE1}" type="sibTrans" cxnId="{CAB7FE3D-0F1B-4864-97F8-DF62705D50BE}">
      <dgm:prSet/>
      <dgm:spPr/>
      <dgm:t>
        <a:bodyPr/>
        <a:lstStyle/>
        <a:p>
          <a:endParaRPr lang="en-US"/>
        </a:p>
      </dgm:t>
    </dgm:pt>
    <dgm:pt modelId="{AFA54B60-31C2-41DE-AD55-13FC0AA1EBEA}">
      <dgm:prSet phldrT="[Text]" custT="1"/>
      <dgm:spPr/>
      <dgm:t>
        <a:bodyPr/>
        <a:lstStyle/>
        <a:p>
          <a:r>
            <a:rPr lang="en-US" sz="1400" b="0" dirty="0" smtClean="0"/>
            <a:t>Receipts documenting all transactions</a:t>
          </a:r>
          <a:endParaRPr lang="en-US" sz="1400" b="0" dirty="0"/>
        </a:p>
      </dgm:t>
    </dgm:pt>
    <dgm:pt modelId="{619AEE45-C939-440D-9C03-BE5312FE9D40}" type="parTrans" cxnId="{7E8E3BA7-2B75-4C47-AF60-BA63BD3C0AF4}">
      <dgm:prSet/>
      <dgm:spPr/>
      <dgm:t>
        <a:bodyPr/>
        <a:lstStyle/>
        <a:p>
          <a:endParaRPr lang="en-US"/>
        </a:p>
      </dgm:t>
    </dgm:pt>
    <dgm:pt modelId="{FBAB15CD-B03E-4F8A-BA7A-0B26937B43DD}" type="sibTrans" cxnId="{7E8E3BA7-2B75-4C47-AF60-BA63BD3C0AF4}">
      <dgm:prSet/>
      <dgm:spPr/>
      <dgm:t>
        <a:bodyPr/>
        <a:lstStyle/>
        <a:p>
          <a:endParaRPr lang="en-US"/>
        </a:p>
      </dgm:t>
    </dgm:pt>
    <dgm:pt modelId="{648C3E7A-E062-4A82-862E-8849C4B98D1B}">
      <dgm:prSet phldrT="[Text]" custT="1"/>
      <dgm:spPr/>
      <dgm:t>
        <a:bodyPr/>
        <a:lstStyle/>
        <a:p>
          <a:r>
            <a:rPr lang="en-US" sz="1400" b="0" dirty="0" smtClean="0"/>
            <a:t>Other components  listed on form</a:t>
          </a:r>
          <a:br>
            <a:rPr lang="en-US" sz="1400" b="0" dirty="0" smtClean="0"/>
          </a:br>
          <a:r>
            <a:rPr lang="en-US" sz="1400" b="1" dirty="0" smtClean="0"/>
            <a:t/>
          </a:r>
          <a:br>
            <a:rPr lang="en-US" sz="1400" b="1" dirty="0" smtClean="0"/>
          </a:br>
          <a:r>
            <a:rPr lang="en-US" sz="1400" b="1" dirty="0" smtClean="0"/>
            <a:t>Due at last cabinet meeting of semester</a:t>
          </a:r>
          <a:endParaRPr lang="en-US" sz="1400" b="1" dirty="0"/>
        </a:p>
      </dgm:t>
    </dgm:pt>
    <dgm:pt modelId="{CC61D35C-D1FD-4751-8D8E-456EEF058DAF}" type="parTrans" cxnId="{8093A715-CD1B-42B3-A13B-3D93A416B160}">
      <dgm:prSet/>
      <dgm:spPr/>
      <dgm:t>
        <a:bodyPr/>
        <a:lstStyle/>
        <a:p>
          <a:endParaRPr lang="en-US"/>
        </a:p>
      </dgm:t>
    </dgm:pt>
    <dgm:pt modelId="{9F9A37E6-3423-406D-AE16-B68BB6DE3CAE}" type="sibTrans" cxnId="{8093A715-CD1B-42B3-A13B-3D93A416B160}">
      <dgm:prSet/>
      <dgm:spPr/>
      <dgm:t>
        <a:bodyPr/>
        <a:lstStyle/>
        <a:p>
          <a:endParaRPr lang="en-US"/>
        </a:p>
      </dgm:t>
    </dgm:pt>
    <dgm:pt modelId="{7EBA33C0-D87D-4DB4-A557-4439FE27E9E3}">
      <dgm:prSet phldrT="[Text]" custT="1"/>
      <dgm:spPr/>
      <dgm:t>
        <a:bodyPr/>
        <a:lstStyle/>
        <a:p>
          <a:endParaRPr lang="en-US" sz="1400" b="1" dirty="0"/>
        </a:p>
      </dgm:t>
    </dgm:pt>
    <dgm:pt modelId="{920034B3-814A-4896-BAFB-2B51B64A1819}" type="parTrans" cxnId="{5EFD37C7-FA2E-4761-B8F2-8664127389DE}">
      <dgm:prSet/>
      <dgm:spPr/>
      <dgm:t>
        <a:bodyPr/>
        <a:lstStyle/>
        <a:p>
          <a:endParaRPr lang="en-US"/>
        </a:p>
      </dgm:t>
    </dgm:pt>
    <dgm:pt modelId="{3BF5F375-A070-4511-A2D5-5635612638A3}" type="sibTrans" cxnId="{5EFD37C7-FA2E-4761-B8F2-8664127389DE}">
      <dgm:prSet/>
      <dgm:spPr/>
      <dgm:t>
        <a:bodyPr/>
        <a:lstStyle/>
        <a:p>
          <a:endParaRPr lang="en-US"/>
        </a:p>
      </dgm:t>
    </dgm:pt>
    <dgm:pt modelId="{FACC8045-6F5D-4CEB-A361-9A906143F8F6}" type="pres">
      <dgm:prSet presAssocID="{40F012E4-53C5-4D77-A8AD-E554B23D931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4348405-9A40-4DC4-9FC8-B5A83F128F3E}" type="pres">
      <dgm:prSet presAssocID="{40F012E4-53C5-4D77-A8AD-E554B23D9316}" presName="dummyMaxCanvas" presStyleCnt="0">
        <dgm:presLayoutVars/>
      </dgm:prSet>
      <dgm:spPr/>
    </dgm:pt>
    <dgm:pt modelId="{13E55C3F-6DC1-4FFA-ADA6-42F60B4BFD47}" type="pres">
      <dgm:prSet presAssocID="{40F012E4-53C5-4D77-A8AD-E554B23D9316}" presName="FiveNodes_1" presStyleLbl="node1" presStyleIdx="0" presStyleCnt="5" custScaleY="122222" custLinFactNeighborY="146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45FE2C-DC44-4904-9439-C848343675F3}" type="pres">
      <dgm:prSet presAssocID="{40F012E4-53C5-4D77-A8AD-E554B23D9316}" presName="FiveNodes_2" presStyleLbl="node1" presStyleIdx="1" presStyleCnt="5" custScaleY="69843" custLinFactNeighborY="133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C3CA5D-3D0D-4AD1-B24B-53546AB23BED}" type="pres">
      <dgm:prSet presAssocID="{40F012E4-53C5-4D77-A8AD-E554B23D9316}" presName="FiveNodes_3" presStyleLbl="node1" presStyleIdx="2" presStyleCnt="5" custScaleY="61617" custLinFactNeighborY="-207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3ECC92-0F99-4BF9-9BA2-7164C721757C}" type="pres">
      <dgm:prSet presAssocID="{40F012E4-53C5-4D77-A8AD-E554B23D9316}" presName="FiveNodes_4" presStyleLbl="node1" presStyleIdx="3" presStyleCnt="5" custScaleX="93398" custScaleY="91918" custLinFactNeighborY="-436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F72589-51BE-49A0-B22F-B8664FD3F7E0}" type="pres">
      <dgm:prSet presAssocID="{40F012E4-53C5-4D77-A8AD-E554B23D9316}" presName="FiveNodes_5" presStyleLbl="node1" presStyleIdx="4" presStyleCnt="5" custScaleX="89178" custScaleY="102021" custLinFactNeighborX="0" custLinFactNeighborY="-464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2321C6-19E9-45D3-A01E-ACD61902851D}" type="pres">
      <dgm:prSet presAssocID="{40F012E4-53C5-4D77-A8AD-E554B23D9316}" presName="FiveConn_1-2" presStyleLbl="fgAccFollowNode1" presStyleIdx="0" presStyleCnt="4" custLinFactNeighborX="622" custLinFactNeighborY="362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6243A0-2023-4592-BA4D-F5F891120121}" type="pres">
      <dgm:prSet presAssocID="{40F012E4-53C5-4D77-A8AD-E554B23D9316}" presName="FiveConn_2-3" presStyleLbl="fgAccFollowNode1" presStyleIdx="1" presStyleCnt="4" custLinFactNeighborX="-3419" custLinFactNeighborY="-68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2CC6C4-9F73-4624-9A87-51971DEAB8AA}" type="pres">
      <dgm:prSet presAssocID="{40F012E4-53C5-4D77-A8AD-E554B23D9316}" presName="FiveConn_3-4" presStyleLbl="fgAccFollowNode1" presStyleIdx="2" presStyleCnt="4" custLinFactNeighborX="-15229" custLinFactNeighborY="-629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7820EE-A7A3-43BC-8149-ACD6A8DFCA19}" type="pres">
      <dgm:prSet presAssocID="{40F012E4-53C5-4D77-A8AD-E554B23D9316}" presName="FiveConn_4-5" presStyleLbl="fgAccFollowNode1" presStyleIdx="3" presStyleCnt="4" custLinFactNeighborX="-28050" custLinFactNeighborY="-7672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40D4A3-7126-4AA4-B276-550413422922}" type="pres">
      <dgm:prSet presAssocID="{40F012E4-53C5-4D77-A8AD-E554B23D9316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D5EB72-A501-4C58-80BB-7C604AED58FD}" type="pres">
      <dgm:prSet presAssocID="{40F012E4-53C5-4D77-A8AD-E554B23D9316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5EF374-FAAC-4D1B-91FE-650D554985EC}" type="pres">
      <dgm:prSet presAssocID="{40F012E4-53C5-4D77-A8AD-E554B23D9316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96626B-F674-4527-BAD1-67019BD7D3D6}" type="pres">
      <dgm:prSet presAssocID="{40F012E4-53C5-4D77-A8AD-E554B23D9316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B4FFAB-D1F3-4BAB-AE9A-8C07714E22F0}" type="pres">
      <dgm:prSet presAssocID="{40F012E4-53C5-4D77-A8AD-E554B23D9316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3502F3-F60E-4EE3-A74F-B1C1E154999D}" type="presOf" srcId="{9D257E9E-CEC6-4BF8-B62D-9F18494332AD}" destId="{BB3ECC92-0F99-4BF9-9BA2-7164C721757C}" srcOrd="0" destOrd="0" presId="urn:microsoft.com/office/officeart/2005/8/layout/vProcess5"/>
    <dgm:cxn modelId="{723397E2-0D19-4B90-BC78-0150819EDF3D}" srcId="{9C201C65-CBDA-462D-AF5A-C41FCA8E4999}" destId="{B639DCA3-A808-470B-B7CC-F317CAE320DB}" srcOrd="0" destOrd="0" parTransId="{692873E8-917A-41BE-BE48-DA61A8210DEC}" sibTransId="{A485FF38-36DE-4BA8-96CE-93CFD51C0F89}"/>
    <dgm:cxn modelId="{1800C6D2-31CF-4323-BEF2-305B7CD7B531}" srcId="{9C201C65-CBDA-462D-AF5A-C41FCA8E4999}" destId="{0A71C6D9-0A1D-4B51-9A1A-60DA3CA56332}" srcOrd="1" destOrd="0" parTransId="{62FC791E-5005-4856-BC8B-9620B6E40346}" sibTransId="{5E306C58-AF3E-484D-84D9-705388BC132F}"/>
    <dgm:cxn modelId="{90B3A685-F987-4AD5-A320-1A3D835B6F69}" type="presOf" srcId="{FCE7763C-0B50-46E0-BA2E-DD7C17DFF88E}" destId="{4440D4A3-7126-4AA4-B276-550413422922}" srcOrd="1" destOrd="4" presId="urn:microsoft.com/office/officeart/2005/8/layout/vProcess5"/>
    <dgm:cxn modelId="{3816087A-BE82-4BC8-B354-62B3F47656F6}" type="presOf" srcId="{DB9B3E00-E6F9-43B9-9E41-83386AFC61DE}" destId="{F4C3CA5D-3D0D-4AD1-B24B-53546AB23BED}" srcOrd="0" destOrd="0" presId="urn:microsoft.com/office/officeart/2005/8/layout/vProcess5"/>
    <dgm:cxn modelId="{DE4E8463-DAC0-4734-9EF1-6E6A717DE580}" srcId="{40F012E4-53C5-4D77-A8AD-E554B23D9316}" destId="{9C201C65-CBDA-462D-AF5A-C41FCA8E4999}" srcOrd="0" destOrd="0" parTransId="{1C71CF90-AE55-44CA-9F02-EAD982684C68}" sibTransId="{5AE45508-A8F8-4742-AAE0-A5B6989D991F}"/>
    <dgm:cxn modelId="{4C5A9439-866E-49E5-8259-C7BEDC999143}" type="presOf" srcId="{E70E707F-F238-43AF-A9A4-7AA2CF0C5696}" destId="{675EF374-FAAC-4D1B-91FE-650D554985EC}" srcOrd="1" destOrd="1" presId="urn:microsoft.com/office/officeart/2005/8/layout/vProcess5"/>
    <dgm:cxn modelId="{A590F60E-EA93-4914-8E6C-9B13C259FB60}" srcId="{DB9B3E00-E6F9-43B9-9E41-83386AFC61DE}" destId="{E70E707F-F238-43AF-A9A4-7AA2CF0C5696}" srcOrd="0" destOrd="0" parTransId="{BEAF33EE-C44B-440E-A3DA-8301647FD029}" sibTransId="{94C7C645-C5F2-48B3-A3BA-531DD7291338}"/>
    <dgm:cxn modelId="{D46140A3-8D57-42DA-A81E-E8691D44FE0C}" type="presOf" srcId="{5AE45508-A8F8-4742-AAE0-A5B6989D991F}" destId="{472321C6-19E9-45D3-A01E-ACD61902851D}" srcOrd="0" destOrd="0" presId="urn:microsoft.com/office/officeart/2005/8/layout/vProcess5"/>
    <dgm:cxn modelId="{9367716A-4918-4111-A564-74348E1F88C6}" type="presOf" srcId="{A7EF97B9-D555-4B5A-A32B-118C6B881C08}" destId="{B2F72589-51BE-49A0-B22F-B8664FD3F7E0}" srcOrd="0" destOrd="0" presId="urn:microsoft.com/office/officeart/2005/8/layout/vProcess5"/>
    <dgm:cxn modelId="{319D952F-E0C4-40EE-B14B-3565CA3ED108}" type="presOf" srcId="{FC0C59E3-4CE6-4718-83E4-6313FDF527FB}" destId="{98D5EB72-A501-4C58-80BB-7C604AED58FD}" srcOrd="1" destOrd="0" presId="urn:microsoft.com/office/officeart/2005/8/layout/vProcess5"/>
    <dgm:cxn modelId="{F6FD22C5-1D36-4CFD-86E3-B03EEA820C89}" type="presOf" srcId="{9C201C65-CBDA-462D-AF5A-C41FCA8E4999}" destId="{13E55C3F-6DC1-4FFA-ADA6-42F60B4BFD47}" srcOrd="0" destOrd="0" presId="urn:microsoft.com/office/officeart/2005/8/layout/vProcess5"/>
    <dgm:cxn modelId="{5EFD37C7-FA2E-4761-B8F2-8664127389DE}" srcId="{40F012E4-53C5-4D77-A8AD-E554B23D9316}" destId="{7EBA33C0-D87D-4DB4-A557-4439FE27E9E3}" srcOrd="5" destOrd="0" parTransId="{920034B3-814A-4896-BAFB-2B51B64A1819}" sibTransId="{3BF5F375-A070-4511-A2D5-5635612638A3}"/>
    <dgm:cxn modelId="{0EE4CC3C-2F5E-4F6C-B8D0-ED80452E7C68}" type="presOf" srcId="{048130B8-E03F-4F37-B908-25C916B2A38E}" destId="{6A45FE2C-DC44-4904-9439-C848343675F3}" srcOrd="0" destOrd="1" presId="urn:microsoft.com/office/officeart/2005/8/layout/vProcess5"/>
    <dgm:cxn modelId="{5EDB02D4-6B9D-41A3-BEC3-858B4DC2AEC9}" type="presOf" srcId="{40F012E4-53C5-4D77-A8AD-E554B23D9316}" destId="{FACC8045-6F5D-4CEB-A361-9A906143F8F6}" srcOrd="0" destOrd="0" presId="urn:microsoft.com/office/officeart/2005/8/layout/vProcess5"/>
    <dgm:cxn modelId="{17C50DED-2D78-4D30-9B55-34D7F5588D31}" srcId="{9D257E9E-CEC6-4BF8-B62D-9F18494332AD}" destId="{5889E119-3F5B-4C61-924E-B04FA98AB260}" srcOrd="0" destOrd="0" parTransId="{41250B86-5490-4FEB-8A7D-53437701C406}" sibTransId="{1FF1FB39-FD57-4FBC-A6C5-25EDCD235441}"/>
    <dgm:cxn modelId="{2B713E31-DCD8-46D3-B344-21B7AC79AFE0}" type="presOf" srcId="{69BD682D-E7EE-420E-B144-CC77D0631FC8}" destId="{6A45FE2C-DC44-4904-9439-C848343675F3}" srcOrd="0" destOrd="2" presId="urn:microsoft.com/office/officeart/2005/8/layout/vProcess5"/>
    <dgm:cxn modelId="{8866D691-8EEC-470A-AD9B-D6E91DB5B2B8}" srcId="{40F012E4-53C5-4D77-A8AD-E554B23D9316}" destId="{DB9B3E00-E6F9-43B9-9E41-83386AFC61DE}" srcOrd="2" destOrd="0" parTransId="{A190898E-95D5-45C5-9A86-166502A73ED3}" sibTransId="{1EAB7972-72CF-405B-BDC3-9B154D3A06ED}"/>
    <dgm:cxn modelId="{CAB7FE3D-0F1B-4864-97F8-DF62705D50BE}" srcId="{A7EF97B9-D555-4B5A-A32B-118C6B881C08}" destId="{2750FEF7-0C50-4CE5-BB7E-C63C096E8F4C}" srcOrd="0" destOrd="0" parTransId="{D3E64FBD-59EE-466B-9C58-2BBAB18F113B}" sibTransId="{535F0859-6302-44A8-9165-68595EB5EFE1}"/>
    <dgm:cxn modelId="{838400BA-F37C-49E3-9A35-F405396F0761}" type="presOf" srcId="{5F2F5A03-B7C7-4D5C-808B-B7308E04FF68}" destId="{BB3ECC92-0F99-4BF9-9BA2-7164C721757C}" srcOrd="0" destOrd="2" presId="urn:microsoft.com/office/officeart/2005/8/layout/vProcess5"/>
    <dgm:cxn modelId="{3EB3865A-48FD-4FC2-9C71-2F6185881EF4}" type="presOf" srcId="{B639DCA3-A808-470B-B7CC-F317CAE320DB}" destId="{4440D4A3-7126-4AA4-B276-550413422922}" srcOrd="1" destOrd="1" presId="urn:microsoft.com/office/officeart/2005/8/layout/vProcess5"/>
    <dgm:cxn modelId="{1125C85F-FE12-42A2-9B78-BC2FDCBD53BB}" type="presOf" srcId="{9D257E9E-CEC6-4BF8-B62D-9F18494332AD}" destId="{E896626B-F674-4527-BAD1-67019BD7D3D6}" srcOrd="1" destOrd="0" presId="urn:microsoft.com/office/officeart/2005/8/layout/vProcess5"/>
    <dgm:cxn modelId="{487136DC-EB77-4003-9B83-A7197330444F}" srcId="{9C201C65-CBDA-462D-AF5A-C41FCA8E4999}" destId="{FCE7763C-0B50-46E0-BA2E-DD7C17DFF88E}" srcOrd="3" destOrd="0" parTransId="{33508FD8-BCFE-4882-BC58-BB6B1C90E5D8}" sibTransId="{73325CD7-F2D4-4030-9D9E-F1D448CD9C00}"/>
    <dgm:cxn modelId="{6257FA09-DA0A-4449-B40C-C3608E1F3886}" type="presOf" srcId="{2BF5719C-A575-47EF-ADAC-7AF8091B5E3E}" destId="{4440D4A3-7126-4AA4-B276-550413422922}" srcOrd="1" destOrd="3" presId="urn:microsoft.com/office/officeart/2005/8/layout/vProcess5"/>
    <dgm:cxn modelId="{EC07BDDF-4C92-4C80-8AA7-F4517CB4AC17}" type="presOf" srcId="{0A71C6D9-0A1D-4B51-9A1A-60DA3CA56332}" destId="{4440D4A3-7126-4AA4-B276-550413422922}" srcOrd="1" destOrd="2" presId="urn:microsoft.com/office/officeart/2005/8/layout/vProcess5"/>
    <dgm:cxn modelId="{487F8D9B-B2C6-4E78-B318-E862013D8FF4}" type="presOf" srcId="{DB9B3E00-E6F9-43B9-9E41-83386AFC61DE}" destId="{675EF374-FAAC-4D1B-91FE-650D554985EC}" srcOrd="1" destOrd="0" presId="urn:microsoft.com/office/officeart/2005/8/layout/vProcess5"/>
    <dgm:cxn modelId="{31F0EC85-25D5-46D0-92F7-F64488BA4DC7}" type="presOf" srcId="{FCE7763C-0B50-46E0-BA2E-DD7C17DFF88E}" destId="{13E55C3F-6DC1-4FFA-ADA6-42F60B4BFD47}" srcOrd="0" destOrd="4" presId="urn:microsoft.com/office/officeart/2005/8/layout/vProcess5"/>
    <dgm:cxn modelId="{F3F2EA6F-6488-4BCB-ADC3-2C969E675E7E}" type="presOf" srcId="{9C201C65-CBDA-462D-AF5A-C41FCA8E4999}" destId="{4440D4A3-7126-4AA4-B276-550413422922}" srcOrd="1" destOrd="0" presId="urn:microsoft.com/office/officeart/2005/8/layout/vProcess5"/>
    <dgm:cxn modelId="{8093A715-CD1B-42B3-A13B-3D93A416B160}" srcId="{A7EF97B9-D555-4B5A-A32B-118C6B881C08}" destId="{648C3E7A-E062-4A82-862E-8849C4B98D1B}" srcOrd="2" destOrd="0" parTransId="{CC61D35C-D1FD-4751-8D8E-456EEF058DAF}" sibTransId="{9F9A37E6-3423-406D-AE16-B68BB6DE3CAE}"/>
    <dgm:cxn modelId="{233D2504-66F0-4DC8-B8F8-2D3DDBE9701C}" srcId="{40F012E4-53C5-4D77-A8AD-E554B23D9316}" destId="{FC0C59E3-4CE6-4718-83E4-6313FDF527FB}" srcOrd="1" destOrd="0" parTransId="{774A7C6F-AE34-4288-81FC-A7C67089DAF4}" sibTransId="{D7A2F329-81C7-482C-818A-60837543724B}"/>
    <dgm:cxn modelId="{96121F1E-80F1-46D5-9827-865030D88C51}" type="presOf" srcId="{2750FEF7-0C50-4CE5-BB7E-C63C096E8F4C}" destId="{B2F72589-51BE-49A0-B22F-B8664FD3F7E0}" srcOrd="0" destOrd="1" presId="urn:microsoft.com/office/officeart/2005/8/layout/vProcess5"/>
    <dgm:cxn modelId="{36913D46-43E1-4F29-B542-2586BCAFD268}" srcId="{FC0C59E3-4CE6-4718-83E4-6313FDF527FB}" destId="{69BD682D-E7EE-420E-B144-CC77D0631FC8}" srcOrd="1" destOrd="0" parTransId="{AEF1EE9E-CA4C-4C5D-9D87-29489622B658}" sibTransId="{8AAF10B0-D871-4E6F-B1E5-022CFB3B5B62}"/>
    <dgm:cxn modelId="{4DF16F15-84B6-441A-8D21-4B5869433A53}" type="presOf" srcId="{648C3E7A-E062-4A82-862E-8849C4B98D1B}" destId="{EFB4FFAB-D1F3-4BAB-AE9A-8C07714E22F0}" srcOrd="1" destOrd="3" presId="urn:microsoft.com/office/officeart/2005/8/layout/vProcess5"/>
    <dgm:cxn modelId="{4C2B0EFF-90A5-4BB1-A88C-4FDF3EB1E49E}" srcId="{FC0C59E3-4CE6-4718-83E4-6313FDF527FB}" destId="{048130B8-E03F-4F37-B908-25C916B2A38E}" srcOrd="0" destOrd="0" parTransId="{54EC2E51-18C0-4AA3-B68C-AF75842DEBF2}" sibTransId="{037E6AA0-8685-40A4-831E-199AC7DB825E}"/>
    <dgm:cxn modelId="{AC385D42-D87F-4831-9B29-8E9E93E3C5A7}" type="presOf" srcId="{E70E707F-F238-43AF-A9A4-7AA2CF0C5696}" destId="{F4C3CA5D-3D0D-4AD1-B24B-53546AB23BED}" srcOrd="0" destOrd="1" presId="urn:microsoft.com/office/officeart/2005/8/layout/vProcess5"/>
    <dgm:cxn modelId="{327899BA-E6A2-44E5-B1AA-11B199C0628D}" type="presOf" srcId="{B639DCA3-A808-470B-B7CC-F317CAE320DB}" destId="{13E55C3F-6DC1-4FFA-ADA6-42F60B4BFD47}" srcOrd="0" destOrd="1" presId="urn:microsoft.com/office/officeart/2005/8/layout/vProcess5"/>
    <dgm:cxn modelId="{18205B3E-E039-4F07-84D4-5C7A6CCB0E16}" type="presOf" srcId="{5889E119-3F5B-4C61-924E-B04FA98AB260}" destId="{BB3ECC92-0F99-4BF9-9BA2-7164C721757C}" srcOrd="0" destOrd="1" presId="urn:microsoft.com/office/officeart/2005/8/layout/vProcess5"/>
    <dgm:cxn modelId="{38BC8211-62C4-4069-A7C0-1E2A526C89D9}" type="presOf" srcId="{69BD682D-E7EE-420E-B144-CC77D0631FC8}" destId="{98D5EB72-A501-4C58-80BB-7C604AED58FD}" srcOrd="1" destOrd="2" presId="urn:microsoft.com/office/officeart/2005/8/layout/vProcess5"/>
    <dgm:cxn modelId="{90B1B943-9491-44E6-9C2A-F299AB690B95}" type="presOf" srcId="{FC0C59E3-4CE6-4718-83E4-6313FDF527FB}" destId="{6A45FE2C-DC44-4904-9439-C848343675F3}" srcOrd="0" destOrd="0" presId="urn:microsoft.com/office/officeart/2005/8/layout/vProcess5"/>
    <dgm:cxn modelId="{3EB13F84-C660-4E67-BF8C-48D4A7126325}" type="presOf" srcId="{2750FEF7-0C50-4CE5-BB7E-C63C096E8F4C}" destId="{EFB4FFAB-D1F3-4BAB-AE9A-8C07714E22F0}" srcOrd="1" destOrd="1" presId="urn:microsoft.com/office/officeart/2005/8/layout/vProcess5"/>
    <dgm:cxn modelId="{56583E45-044A-435E-BEE0-A2EC1ED2C74C}" type="presOf" srcId="{0A71C6D9-0A1D-4B51-9A1A-60DA3CA56332}" destId="{13E55C3F-6DC1-4FFA-ADA6-42F60B4BFD47}" srcOrd="0" destOrd="2" presId="urn:microsoft.com/office/officeart/2005/8/layout/vProcess5"/>
    <dgm:cxn modelId="{D67BEBF2-6100-4D7E-8F4A-90A32ED02703}" type="presOf" srcId="{A7EF97B9-D555-4B5A-A32B-118C6B881C08}" destId="{EFB4FFAB-D1F3-4BAB-AE9A-8C07714E22F0}" srcOrd="1" destOrd="0" presId="urn:microsoft.com/office/officeart/2005/8/layout/vProcess5"/>
    <dgm:cxn modelId="{CDF1017A-2888-42FA-8ADE-8B0A971DE04C}" srcId="{9C201C65-CBDA-462D-AF5A-C41FCA8E4999}" destId="{2BF5719C-A575-47EF-ADAC-7AF8091B5E3E}" srcOrd="2" destOrd="0" parTransId="{B9D4A10D-61F1-406F-B38C-985D395FDAE6}" sibTransId="{B1010E65-B527-4E54-BE10-368E8450097E}"/>
    <dgm:cxn modelId="{7662F0A6-0C0D-452E-930D-2FAD7B099326}" type="presOf" srcId="{AFA54B60-31C2-41DE-AD55-13FC0AA1EBEA}" destId="{B2F72589-51BE-49A0-B22F-B8664FD3F7E0}" srcOrd="0" destOrd="2" presId="urn:microsoft.com/office/officeart/2005/8/layout/vProcess5"/>
    <dgm:cxn modelId="{B7C739A7-0D6A-42EA-A7CD-AB668A228284}" type="presOf" srcId="{648C3E7A-E062-4A82-862E-8849C4B98D1B}" destId="{B2F72589-51BE-49A0-B22F-B8664FD3F7E0}" srcOrd="0" destOrd="3" presId="urn:microsoft.com/office/officeart/2005/8/layout/vProcess5"/>
    <dgm:cxn modelId="{1E938E5F-C354-42A3-BDAF-34B65D141ACE}" type="presOf" srcId="{1EAB7972-72CF-405B-BDC3-9B154D3A06ED}" destId="{022CC6C4-9F73-4624-9A87-51971DEAB8AA}" srcOrd="0" destOrd="0" presId="urn:microsoft.com/office/officeart/2005/8/layout/vProcess5"/>
    <dgm:cxn modelId="{AAC9B280-77A1-419B-8048-D28509F14895}" srcId="{40F012E4-53C5-4D77-A8AD-E554B23D9316}" destId="{9D257E9E-CEC6-4BF8-B62D-9F18494332AD}" srcOrd="3" destOrd="0" parTransId="{90C23C3A-13D4-4E60-91D9-F2C32CF00A27}" sibTransId="{8E27C342-875B-4A96-B874-FD0B84070195}"/>
    <dgm:cxn modelId="{DF930346-86F2-4E09-846C-CF61AC25328E}" type="presOf" srcId="{8E27C342-875B-4A96-B874-FD0B84070195}" destId="{2D7820EE-A7A3-43BC-8149-ACD6A8DFCA19}" srcOrd="0" destOrd="0" presId="urn:microsoft.com/office/officeart/2005/8/layout/vProcess5"/>
    <dgm:cxn modelId="{95AE1CBD-448B-434C-B7F6-B70C0C1CEB27}" type="presOf" srcId="{2BF5719C-A575-47EF-ADAC-7AF8091B5E3E}" destId="{13E55C3F-6DC1-4FFA-ADA6-42F60B4BFD47}" srcOrd="0" destOrd="3" presId="urn:microsoft.com/office/officeart/2005/8/layout/vProcess5"/>
    <dgm:cxn modelId="{E3DD2518-838A-43C6-B867-D2761093A83D}" srcId="{9D257E9E-CEC6-4BF8-B62D-9F18494332AD}" destId="{5F2F5A03-B7C7-4D5C-808B-B7308E04FF68}" srcOrd="1" destOrd="0" parTransId="{A51482A0-28C9-4BC5-8774-BA55AA591D73}" sibTransId="{6DF4F47A-AE1A-4A22-9C16-FAE9EB031A95}"/>
    <dgm:cxn modelId="{7E8E3BA7-2B75-4C47-AF60-BA63BD3C0AF4}" srcId="{A7EF97B9-D555-4B5A-A32B-118C6B881C08}" destId="{AFA54B60-31C2-41DE-AD55-13FC0AA1EBEA}" srcOrd="1" destOrd="0" parTransId="{619AEE45-C939-440D-9C03-BE5312FE9D40}" sibTransId="{FBAB15CD-B03E-4F8A-BA7A-0B26937B43DD}"/>
    <dgm:cxn modelId="{8C490EDA-62D3-4989-BD79-530267EDB73B}" srcId="{40F012E4-53C5-4D77-A8AD-E554B23D9316}" destId="{A7EF97B9-D555-4B5A-A32B-118C6B881C08}" srcOrd="4" destOrd="0" parTransId="{AFEF19E7-91CD-4B2A-A492-14D268BBA65A}" sibTransId="{7CA71A02-69B2-42DA-82D5-D1832B520817}"/>
    <dgm:cxn modelId="{EE267EA8-5EDE-4938-8304-8CAF55CF5C18}" type="presOf" srcId="{AFA54B60-31C2-41DE-AD55-13FC0AA1EBEA}" destId="{EFB4FFAB-D1F3-4BAB-AE9A-8C07714E22F0}" srcOrd="1" destOrd="2" presId="urn:microsoft.com/office/officeart/2005/8/layout/vProcess5"/>
    <dgm:cxn modelId="{87D043FF-2F0D-4867-968F-68A06BB48FFD}" type="presOf" srcId="{D7A2F329-81C7-482C-818A-60837543724B}" destId="{046243A0-2023-4592-BA4D-F5F891120121}" srcOrd="0" destOrd="0" presId="urn:microsoft.com/office/officeart/2005/8/layout/vProcess5"/>
    <dgm:cxn modelId="{34EAFBC3-8CE2-434A-A6E3-C2CE5BFF6CC7}" type="presOf" srcId="{5F2F5A03-B7C7-4D5C-808B-B7308E04FF68}" destId="{E896626B-F674-4527-BAD1-67019BD7D3D6}" srcOrd="1" destOrd="2" presId="urn:microsoft.com/office/officeart/2005/8/layout/vProcess5"/>
    <dgm:cxn modelId="{8DC722BC-E8C8-48F0-9AC2-17DA1E7D5434}" type="presOf" srcId="{048130B8-E03F-4F37-B908-25C916B2A38E}" destId="{98D5EB72-A501-4C58-80BB-7C604AED58FD}" srcOrd="1" destOrd="1" presId="urn:microsoft.com/office/officeart/2005/8/layout/vProcess5"/>
    <dgm:cxn modelId="{4049FD47-5A11-4749-9E7C-76E5ADC32C14}" type="presOf" srcId="{5889E119-3F5B-4C61-924E-B04FA98AB260}" destId="{E896626B-F674-4527-BAD1-67019BD7D3D6}" srcOrd="1" destOrd="1" presId="urn:microsoft.com/office/officeart/2005/8/layout/vProcess5"/>
    <dgm:cxn modelId="{60A2234F-A0B9-4107-A2DE-18E301D4FD15}" type="presParOf" srcId="{FACC8045-6F5D-4CEB-A361-9A906143F8F6}" destId="{24348405-9A40-4DC4-9FC8-B5A83F128F3E}" srcOrd="0" destOrd="0" presId="urn:microsoft.com/office/officeart/2005/8/layout/vProcess5"/>
    <dgm:cxn modelId="{D451BACF-1AC1-4D12-B4D2-17F80A06F41A}" type="presParOf" srcId="{FACC8045-6F5D-4CEB-A361-9A906143F8F6}" destId="{13E55C3F-6DC1-4FFA-ADA6-42F60B4BFD47}" srcOrd="1" destOrd="0" presId="urn:microsoft.com/office/officeart/2005/8/layout/vProcess5"/>
    <dgm:cxn modelId="{D1E9956A-F461-47D6-B7FB-DDD63F1B5223}" type="presParOf" srcId="{FACC8045-6F5D-4CEB-A361-9A906143F8F6}" destId="{6A45FE2C-DC44-4904-9439-C848343675F3}" srcOrd="2" destOrd="0" presId="urn:microsoft.com/office/officeart/2005/8/layout/vProcess5"/>
    <dgm:cxn modelId="{272A0E71-974B-483D-ABDD-1AED57771520}" type="presParOf" srcId="{FACC8045-6F5D-4CEB-A361-9A906143F8F6}" destId="{F4C3CA5D-3D0D-4AD1-B24B-53546AB23BED}" srcOrd="3" destOrd="0" presId="urn:microsoft.com/office/officeart/2005/8/layout/vProcess5"/>
    <dgm:cxn modelId="{65C7C17D-2FA8-4CF5-BC1E-EDEC8C67A790}" type="presParOf" srcId="{FACC8045-6F5D-4CEB-A361-9A906143F8F6}" destId="{BB3ECC92-0F99-4BF9-9BA2-7164C721757C}" srcOrd="4" destOrd="0" presId="urn:microsoft.com/office/officeart/2005/8/layout/vProcess5"/>
    <dgm:cxn modelId="{8BDA0110-D513-40CA-98C0-706E13682FA6}" type="presParOf" srcId="{FACC8045-6F5D-4CEB-A361-9A906143F8F6}" destId="{B2F72589-51BE-49A0-B22F-B8664FD3F7E0}" srcOrd="5" destOrd="0" presId="urn:microsoft.com/office/officeart/2005/8/layout/vProcess5"/>
    <dgm:cxn modelId="{BE0EF15D-C0A5-40D1-B3AE-1DC87EF46E17}" type="presParOf" srcId="{FACC8045-6F5D-4CEB-A361-9A906143F8F6}" destId="{472321C6-19E9-45D3-A01E-ACD61902851D}" srcOrd="6" destOrd="0" presId="urn:microsoft.com/office/officeart/2005/8/layout/vProcess5"/>
    <dgm:cxn modelId="{8C3447D8-6CB2-4FAD-A16C-58EE6A130BB2}" type="presParOf" srcId="{FACC8045-6F5D-4CEB-A361-9A906143F8F6}" destId="{046243A0-2023-4592-BA4D-F5F891120121}" srcOrd="7" destOrd="0" presId="urn:microsoft.com/office/officeart/2005/8/layout/vProcess5"/>
    <dgm:cxn modelId="{2725AF6F-2AE1-423F-9EB0-ABD6BDD19784}" type="presParOf" srcId="{FACC8045-6F5D-4CEB-A361-9A906143F8F6}" destId="{022CC6C4-9F73-4624-9A87-51971DEAB8AA}" srcOrd="8" destOrd="0" presId="urn:microsoft.com/office/officeart/2005/8/layout/vProcess5"/>
    <dgm:cxn modelId="{9C43C9D1-AC49-4BAC-BE7A-0C1AC6A52DAF}" type="presParOf" srcId="{FACC8045-6F5D-4CEB-A361-9A906143F8F6}" destId="{2D7820EE-A7A3-43BC-8149-ACD6A8DFCA19}" srcOrd="9" destOrd="0" presId="urn:microsoft.com/office/officeart/2005/8/layout/vProcess5"/>
    <dgm:cxn modelId="{F366F730-388A-4065-B4A3-6F4F05FD456E}" type="presParOf" srcId="{FACC8045-6F5D-4CEB-A361-9A906143F8F6}" destId="{4440D4A3-7126-4AA4-B276-550413422922}" srcOrd="10" destOrd="0" presId="urn:microsoft.com/office/officeart/2005/8/layout/vProcess5"/>
    <dgm:cxn modelId="{4AAE4B97-7457-4647-8AA0-BEC15494919D}" type="presParOf" srcId="{FACC8045-6F5D-4CEB-A361-9A906143F8F6}" destId="{98D5EB72-A501-4C58-80BB-7C604AED58FD}" srcOrd="11" destOrd="0" presId="urn:microsoft.com/office/officeart/2005/8/layout/vProcess5"/>
    <dgm:cxn modelId="{2141445D-6E76-4D83-B992-E7E730F3DD34}" type="presParOf" srcId="{FACC8045-6F5D-4CEB-A361-9A906143F8F6}" destId="{675EF374-FAAC-4D1B-91FE-650D554985EC}" srcOrd="12" destOrd="0" presId="urn:microsoft.com/office/officeart/2005/8/layout/vProcess5"/>
    <dgm:cxn modelId="{22D9FD21-4122-4249-8508-415CA8978425}" type="presParOf" srcId="{FACC8045-6F5D-4CEB-A361-9A906143F8F6}" destId="{E896626B-F674-4527-BAD1-67019BD7D3D6}" srcOrd="13" destOrd="0" presId="urn:microsoft.com/office/officeart/2005/8/layout/vProcess5"/>
    <dgm:cxn modelId="{BB4D3E8F-4E9C-4FE8-8F82-BF92AF2C00F6}" type="presParOf" srcId="{FACC8045-6F5D-4CEB-A361-9A906143F8F6}" destId="{EFB4FFAB-D1F3-4BAB-AE9A-8C07714E22F0}" srcOrd="14" destOrd="0" presId="urn:microsoft.com/office/officeart/2005/8/layout/vProcess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336BF-DC96-4819-9052-D1566363D4C0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09-C015-4C47-98C0-C70DD440D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336BF-DC96-4819-9052-D1566363D4C0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09-C015-4C47-98C0-C70DD440D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5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5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336BF-DC96-4819-9052-D1566363D4C0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09-C015-4C47-98C0-C70DD440D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336BF-DC96-4819-9052-D1566363D4C0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09-C015-4C47-98C0-C70DD440D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336BF-DC96-4819-9052-D1566363D4C0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09-C015-4C47-98C0-C70DD440D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3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3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336BF-DC96-4819-9052-D1566363D4C0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09-C015-4C47-98C0-C70DD440D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336BF-DC96-4819-9052-D1566363D4C0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09-C015-4C47-98C0-C70DD440D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336BF-DC96-4819-9052-D1566363D4C0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09-C015-4C47-98C0-C70DD440D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336BF-DC96-4819-9052-D1566363D4C0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09-C015-4C47-98C0-C70DD440D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336BF-DC96-4819-9052-D1566363D4C0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09-C015-4C47-98C0-C70DD440D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2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8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336BF-DC96-4819-9052-D1566363D4C0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6E609-C015-4C47-98C0-C70DD440D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3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336BF-DC96-4819-9052-D1566363D4C0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6E609-C015-4C47-98C0-C70DD440D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172720" y="1341120"/>
            <a:ext cx="751332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101882" tIns="50941" rIns="101882" bIns="50941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 descr="main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944" y="83821"/>
            <a:ext cx="2125056" cy="1215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835236" y="960946"/>
            <a:ext cx="2937164" cy="410654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en-US" dirty="0" smtClean="0">
                <a:latin typeface="Eras Bold ITC" pitchFamily="34" charset="0"/>
              </a:rPr>
              <a:t>CSU Funding Process</a:t>
            </a:r>
            <a:endParaRPr lang="en-US" dirty="0">
              <a:latin typeface="Eras Bold ITC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1" y="1295400"/>
            <a:ext cx="3428999" cy="349098"/>
          </a:xfrm>
          <a:prstGeom prst="rect">
            <a:avLst/>
          </a:prstGeom>
          <a:noFill/>
        </p:spPr>
        <p:txBody>
          <a:bodyPr wrap="square" lIns="101882" tIns="50941" rIns="101882" bIns="50941" rtlCol="0">
            <a:spAutoFit/>
          </a:bodyPr>
          <a:lstStyle/>
          <a:p>
            <a:r>
              <a:rPr lang="en-US" sz="1600" dirty="0" smtClean="0">
                <a:latin typeface="Eras Bold ITC" pitchFamily="34" charset="0"/>
              </a:rPr>
              <a:t>Undergraduate Governments</a:t>
            </a:r>
            <a:endParaRPr lang="en-US" sz="1600" dirty="0">
              <a:latin typeface="Eras Bold ITC" pitchFamily="34" charset="0"/>
            </a:endParaRPr>
          </a:p>
        </p:txBody>
      </p:sp>
      <p:graphicFrame>
        <p:nvGraphicFramePr>
          <p:cNvPr id="13" name="Diagram 12"/>
          <p:cNvGraphicFramePr/>
          <p:nvPr/>
        </p:nvGraphicFramePr>
        <p:xfrm>
          <a:off x="228601" y="1524000"/>
          <a:ext cx="7315200" cy="838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87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Creighton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CSUFin</dc:creator>
  <cp:lastModifiedBy>CSUFin</cp:lastModifiedBy>
  <cp:revision>15</cp:revision>
  <dcterms:created xsi:type="dcterms:W3CDTF">2009-08-28T18:18:09Z</dcterms:created>
  <dcterms:modified xsi:type="dcterms:W3CDTF">2009-10-15T20:45:37Z</dcterms:modified>
</cp:coreProperties>
</file>