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43891200" cy="29260800"/>
  <p:notesSz cx="6858000" cy="9144000"/>
  <p:defaultTextStyle>
    <a:defPPr>
      <a:defRPr lang="en-US"/>
    </a:defPPr>
    <a:lvl1pPr marL="0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90044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80088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70132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60176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50220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40264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30309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20353" algn="l" defTabSz="209004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16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454"/>
    <a:srgbClr val="192455"/>
    <a:srgbClr val="0A4093"/>
    <a:srgbClr val="073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1294" autoAdjust="0"/>
  </p:normalViewPr>
  <p:slideViewPr>
    <p:cSldViewPr snapToGrid="0" snapToObjects="1">
      <p:cViewPr varScale="1">
        <p:scale>
          <a:sx n="21" d="100"/>
          <a:sy n="21" d="100"/>
        </p:scale>
        <p:origin x="540" y="114"/>
      </p:cViewPr>
      <p:guideLst>
        <p:guide orient="horz" pos="9216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9089815"/>
            <a:ext cx="37307520" cy="62721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6581120"/>
            <a:ext cx="30723840" cy="7477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9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8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70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6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5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40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3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2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EB81-63F2-5A49-A4F2-7786884B9E6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A153-D171-A04C-ADEE-E2B41552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5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EB81-63F2-5A49-A4F2-7786884B9E6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A153-D171-A04C-ADEE-E2B41552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3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4998722"/>
            <a:ext cx="47404018" cy="1065242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4998722"/>
            <a:ext cx="141480542" cy="1065242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EB81-63F2-5A49-A4F2-7786884B9E6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A153-D171-A04C-ADEE-E2B41552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9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EB81-63F2-5A49-A4F2-7786884B9E6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A153-D171-A04C-ADEE-E2B41552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5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18802775"/>
            <a:ext cx="37307520" cy="581152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2401978"/>
            <a:ext cx="37307520" cy="6400798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90044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8008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7013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601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5022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4026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3030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2035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EB81-63F2-5A49-A4F2-7786884B9E6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A153-D171-A04C-ADEE-E2B41552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3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29132109"/>
            <a:ext cx="94442280" cy="8239082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29132109"/>
            <a:ext cx="94442280" cy="8239082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EB81-63F2-5A49-A4F2-7786884B9E6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A153-D171-A04C-ADEE-E2B41552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3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171789"/>
            <a:ext cx="39502080" cy="487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6549816"/>
            <a:ext cx="19392902" cy="2729651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90044" indent="0">
              <a:buNone/>
              <a:defRPr sz="9100" b="1"/>
            </a:lvl2pPr>
            <a:lvl3pPr marL="4180088" indent="0">
              <a:buNone/>
              <a:defRPr sz="8200" b="1"/>
            </a:lvl3pPr>
            <a:lvl4pPr marL="6270132" indent="0">
              <a:buNone/>
              <a:defRPr sz="7300" b="1"/>
            </a:lvl4pPr>
            <a:lvl5pPr marL="8360176" indent="0">
              <a:buNone/>
              <a:defRPr sz="7300" b="1"/>
            </a:lvl5pPr>
            <a:lvl6pPr marL="10450220" indent="0">
              <a:buNone/>
              <a:defRPr sz="7300" b="1"/>
            </a:lvl6pPr>
            <a:lvl7pPr marL="12540264" indent="0">
              <a:buNone/>
              <a:defRPr sz="7300" b="1"/>
            </a:lvl7pPr>
            <a:lvl8pPr marL="14630309" indent="0">
              <a:buNone/>
              <a:defRPr sz="7300" b="1"/>
            </a:lvl8pPr>
            <a:lvl9pPr marL="16720353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9279467"/>
            <a:ext cx="19392902" cy="16858829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6549816"/>
            <a:ext cx="19400520" cy="2729651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90044" indent="0">
              <a:buNone/>
              <a:defRPr sz="9100" b="1"/>
            </a:lvl2pPr>
            <a:lvl3pPr marL="4180088" indent="0">
              <a:buNone/>
              <a:defRPr sz="8200" b="1"/>
            </a:lvl3pPr>
            <a:lvl4pPr marL="6270132" indent="0">
              <a:buNone/>
              <a:defRPr sz="7300" b="1"/>
            </a:lvl4pPr>
            <a:lvl5pPr marL="8360176" indent="0">
              <a:buNone/>
              <a:defRPr sz="7300" b="1"/>
            </a:lvl5pPr>
            <a:lvl6pPr marL="10450220" indent="0">
              <a:buNone/>
              <a:defRPr sz="7300" b="1"/>
            </a:lvl6pPr>
            <a:lvl7pPr marL="12540264" indent="0">
              <a:buNone/>
              <a:defRPr sz="7300" b="1"/>
            </a:lvl7pPr>
            <a:lvl8pPr marL="14630309" indent="0">
              <a:buNone/>
              <a:defRPr sz="7300" b="1"/>
            </a:lvl8pPr>
            <a:lvl9pPr marL="16720353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9279467"/>
            <a:ext cx="19400520" cy="16858829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EB81-63F2-5A49-A4F2-7786884B9E6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A153-D171-A04C-ADEE-E2B41552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0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EB81-63F2-5A49-A4F2-7786884B9E6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A153-D171-A04C-ADEE-E2B41552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EB81-63F2-5A49-A4F2-7786884B9E6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A153-D171-A04C-ADEE-E2B41552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6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165013"/>
            <a:ext cx="14439902" cy="495808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165016"/>
            <a:ext cx="24536400" cy="2497328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123096"/>
            <a:ext cx="14439902" cy="20015202"/>
          </a:xfrm>
        </p:spPr>
        <p:txBody>
          <a:bodyPr/>
          <a:lstStyle>
            <a:lvl1pPr marL="0" indent="0">
              <a:buNone/>
              <a:defRPr sz="6400"/>
            </a:lvl1pPr>
            <a:lvl2pPr marL="2090044" indent="0">
              <a:buNone/>
              <a:defRPr sz="5500"/>
            </a:lvl2pPr>
            <a:lvl3pPr marL="4180088" indent="0">
              <a:buNone/>
              <a:defRPr sz="4600"/>
            </a:lvl3pPr>
            <a:lvl4pPr marL="6270132" indent="0">
              <a:buNone/>
              <a:defRPr sz="4100"/>
            </a:lvl4pPr>
            <a:lvl5pPr marL="8360176" indent="0">
              <a:buNone/>
              <a:defRPr sz="4100"/>
            </a:lvl5pPr>
            <a:lvl6pPr marL="10450220" indent="0">
              <a:buNone/>
              <a:defRPr sz="4100"/>
            </a:lvl6pPr>
            <a:lvl7pPr marL="12540264" indent="0">
              <a:buNone/>
              <a:defRPr sz="4100"/>
            </a:lvl7pPr>
            <a:lvl8pPr marL="14630309" indent="0">
              <a:buNone/>
              <a:defRPr sz="4100"/>
            </a:lvl8pPr>
            <a:lvl9pPr marL="16720353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EB81-63F2-5A49-A4F2-7786884B9E6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A153-D171-A04C-ADEE-E2B41552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7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0482560"/>
            <a:ext cx="26334720" cy="241808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614507"/>
            <a:ext cx="26334720" cy="17556480"/>
          </a:xfrm>
        </p:spPr>
        <p:txBody>
          <a:bodyPr/>
          <a:lstStyle>
            <a:lvl1pPr marL="0" indent="0">
              <a:buNone/>
              <a:defRPr sz="14600"/>
            </a:lvl1pPr>
            <a:lvl2pPr marL="2090044" indent="0">
              <a:buNone/>
              <a:defRPr sz="12800"/>
            </a:lvl2pPr>
            <a:lvl3pPr marL="4180088" indent="0">
              <a:buNone/>
              <a:defRPr sz="11000"/>
            </a:lvl3pPr>
            <a:lvl4pPr marL="6270132" indent="0">
              <a:buNone/>
              <a:defRPr sz="9100"/>
            </a:lvl4pPr>
            <a:lvl5pPr marL="8360176" indent="0">
              <a:buNone/>
              <a:defRPr sz="9100"/>
            </a:lvl5pPr>
            <a:lvl6pPr marL="10450220" indent="0">
              <a:buNone/>
              <a:defRPr sz="9100"/>
            </a:lvl6pPr>
            <a:lvl7pPr marL="12540264" indent="0">
              <a:buNone/>
              <a:defRPr sz="9100"/>
            </a:lvl7pPr>
            <a:lvl8pPr marL="14630309" indent="0">
              <a:buNone/>
              <a:defRPr sz="9100"/>
            </a:lvl8pPr>
            <a:lvl9pPr marL="16720353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2900642"/>
            <a:ext cx="26334720" cy="3434078"/>
          </a:xfrm>
        </p:spPr>
        <p:txBody>
          <a:bodyPr/>
          <a:lstStyle>
            <a:lvl1pPr marL="0" indent="0">
              <a:buNone/>
              <a:defRPr sz="6400"/>
            </a:lvl1pPr>
            <a:lvl2pPr marL="2090044" indent="0">
              <a:buNone/>
              <a:defRPr sz="5500"/>
            </a:lvl2pPr>
            <a:lvl3pPr marL="4180088" indent="0">
              <a:buNone/>
              <a:defRPr sz="4600"/>
            </a:lvl3pPr>
            <a:lvl4pPr marL="6270132" indent="0">
              <a:buNone/>
              <a:defRPr sz="4100"/>
            </a:lvl4pPr>
            <a:lvl5pPr marL="8360176" indent="0">
              <a:buNone/>
              <a:defRPr sz="4100"/>
            </a:lvl5pPr>
            <a:lvl6pPr marL="10450220" indent="0">
              <a:buNone/>
              <a:defRPr sz="4100"/>
            </a:lvl6pPr>
            <a:lvl7pPr marL="12540264" indent="0">
              <a:buNone/>
              <a:defRPr sz="4100"/>
            </a:lvl7pPr>
            <a:lvl8pPr marL="14630309" indent="0">
              <a:buNone/>
              <a:defRPr sz="4100"/>
            </a:lvl8pPr>
            <a:lvl9pPr marL="16720353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EB81-63F2-5A49-A4F2-7786884B9E6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A153-D171-A04C-ADEE-E2B41552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2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171789"/>
            <a:ext cx="39502080" cy="4876800"/>
          </a:xfrm>
          <a:prstGeom prst="rect">
            <a:avLst/>
          </a:prstGeom>
        </p:spPr>
        <p:txBody>
          <a:bodyPr vert="horz" lIns="418009" tIns="209004" rIns="418009" bIns="20900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6827522"/>
            <a:ext cx="39502080" cy="19310775"/>
          </a:xfrm>
          <a:prstGeom prst="rect">
            <a:avLst/>
          </a:prstGeom>
        </p:spPr>
        <p:txBody>
          <a:bodyPr vert="horz" lIns="418009" tIns="209004" rIns="418009" bIns="20900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27120429"/>
            <a:ext cx="10241280" cy="1557867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CEB81-63F2-5A49-A4F2-7786884B9E61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27120429"/>
            <a:ext cx="13898880" cy="1557867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27120429"/>
            <a:ext cx="10241280" cy="1557867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DA153-D171-A04C-ADEE-E2B41552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1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90044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7533" indent="-1567533" algn="l" defTabSz="2090044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322" indent="-1306278" algn="l" defTabSz="2090044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5110" indent="-1045022" algn="l" defTabSz="2090044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154" indent="-1045022" algn="l" defTabSz="2090044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405198" indent="-1045022" algn="l" defTabSz="2090044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5242" indent="-1045022" algn="l" defTabSz="209004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85287" indent="-1045022" algn="l" defTabSz="209004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75331" indent="-1045022" algn="l" defTabSz="209004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65375" indent="-1045022" algn="l" defTabSz="209004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90044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80088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132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60176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50220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40264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30309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20353" algn="l" defTabSz="209004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3891200" cy="4165600"/>
          </a:xfrm>
          <a:prstGeom prst="rect">
            <a:avLst/>
          </a:prstGeom>
          <a:solidFill>
            <a:srgbClr val="19245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3842" y="27707998"/>
            <a:ext cx="43891200" cy="1552802"/>
          </a:xfrm>
          <a:prstGeom prst="rect">
            <a:avLst/>
          </a:prstGeom>
          <a:solidFill>
            <a:srgbClr val="192455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914400" y="9652000"/>
            <a:ext cx="42062400" cy="17263872"/>
          </a:xfrm>
          <a:prstGeom prst="rect">
            <a:avLst/>
          </a:prstGeom>
        </p:spPr>
        <p:txBody>
          <a:bodyPr vert="horz" lIns="0" tIns="0" rIns="0" bIns="0" numCol="4" spcCol="301752" rtlCol="0">
            <a:noAutofit/>
          </a:bodyPr>
          <a:lstStyle/>
          <a:p>
            <a:pPr marL="0" marR="0" lvl="0" indent="338138" algn="l" defTabSz="20900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Body copy is Garamond Regular, size is 32 pt to 48 pt depending on the amount of poster content. Columns are 11.125” wide.</a:t>
            </a:r>
          </a:p>
          <a:p>
            <a:pPr marL="0" marR="0" lvl="0" indent="338138" algn="l" defTabSz="20900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Ur?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Lesecusa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prest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laudaepta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veribus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ere sit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eossim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rehendae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reicien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dellab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ipicae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pa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volorum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quaesti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oreptatem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volor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quaecae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perem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ipis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dolupta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tiumeni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hilibus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pra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quas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aliatiorpor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anihil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magnat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est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volorehent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evellab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oreratquid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elitati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officientiam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ulparum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vidus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mod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et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este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cum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corrum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et a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soles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dion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eosam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niae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. Ovid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erovid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quatur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sum vent.</a:t>
            </a:r>
          </a:p>
          <a:p>
            <a:pPr marL="0" marR="0" lvl="0" indent="338138" algn="l" defTabSz="20900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Estrupta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vent, qui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re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nita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duciure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ceature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peruptae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offic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te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conesecturis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at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ditatur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ande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nos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dolorem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pelenis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earum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expla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sequam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repeliati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optibus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in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peditio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. At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illabore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volum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andic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testore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pelliati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offici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bea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faceaquia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doluptatibus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non et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ulloreh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enditiis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ad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quasita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tentis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culpa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quasimo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lorempe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liquam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res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maio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. Id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saeribus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temque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ulparum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et,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eatquia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volore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la quo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quo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quatur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comnis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volore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nos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nes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sin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coremolum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quas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doluptam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res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magnimu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sciur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?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Imagnam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anis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dolorest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et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untiist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aceptat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.</a:t>
            </a:r>
          </a:p>
          <a:p>
            <a:pPr marR="0" lvl="0" algn="ctr" defTabSz="2090044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4990"/>
              </a:buClr>
              <a:buSzTx/>
              <a:buFont typeface="Arial"/>
              <a:buNone/>
              <a:tabLst/>
              <a:defRPr/>
            </a:pPr>
            <a:r>
              <a:rPr kumimoji="0" lang="en-US" sz="7200" b="1" u="none" strike="noStrike" kern="1200" cap="none" spc="0" normalizeH="0" noProof="0" dirty="0" err="1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Subhd</a:t>
            </a:r>
            <a:r>
              <a:rPr kumimoji="0" lang="en-US" sz="7200" b="1" u="none" strike="noStrike" kern="1200" cap="none" spc="0" normalizeH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72 pt Arial Nar Bold</a:t>
            </a:r>
          </a:p>
          <a:p>
            <a:pPr marL="0" marR="0" lvl="0" indent="338138" algn="l" defTabSz="20900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Aximilit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lam in re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debitis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et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occullab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in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rehendes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a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quunt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venihit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harum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volupta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quidendae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.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Laboribus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ellestiande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quas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explaut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aliassin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precess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incium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eos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et pa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derferchicia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iditat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accum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sincips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undam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ullupta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tisitae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nietur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restrume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a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ant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ratenti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nctur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? Et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unt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alit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expedissi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in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poribus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parum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re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sunt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illit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audigna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tintium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faccus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doluptae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lam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eatur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aceatum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arit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quodi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nihillu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ptinti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as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delest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ipit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estiae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dolut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accusae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cusam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dolore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sim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et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deste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porpori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busandae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.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Nequae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. Il id quo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eveliqui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consector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saperatquam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audit et ea qui re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verspedi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dolorrora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natest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aliquo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idusciis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anim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necustiandi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nossimenis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sit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earum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dit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ipsam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quae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ima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nosant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voluptas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dollabore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ipid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magnient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.</a:t>
            </a:r>
          </a:p>
          <a:p>
            <a:pPr marL="0" marR="0" lvl="0" indent="338138" algn="l" defTabSz="20900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Te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cusdandemod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mossimposae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laborem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hillam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quibus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quam hit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asit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alictur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? Um am,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officid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quiaesed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maxim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enist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volum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cuptas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nist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autatis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mint, sit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quas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eatur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omnis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eatur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sim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quam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eles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ant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ullescil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et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volorib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erumqui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simint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solo id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necum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cor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modit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quaes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se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eumqui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quas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enectur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suntio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.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Parum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cum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eatectur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quos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commos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nobisto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dolorerchil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ipsametusti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doloria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musdae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voluptat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venim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quid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maio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te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velecturibus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sitis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et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esse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sum quam num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invelle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nduntem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quiame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occus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.</a:t>
            </a:r>
          </a:p>
          <a:p>
            <a:pPr marL="0" marR="0" lvl="0" indent="338138" algn="l" defTabSz="20900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Minverf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ercipsunti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cullupi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ciunduciam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alignih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itatus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comnis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doluptae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libusapidit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od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quibus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dolorep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ediasim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latessit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quodi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prempor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erehent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officilit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labo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. Um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deligenis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sitium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is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simus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.</a:t>
            </a:r>
          </a:p>
          <a:p>
            <a:pPr marL="0" marR="0" lvl="0" indent="338138" algn="l" defTabSz="20900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Me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quas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exerum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qui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officimus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con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ent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landio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omnient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inctatur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?</a:t>
            </a:r>
          </a:p>
          <a:p>
            <a:pPr marL="0" marR="0" lvl="0" indent="338138" algn="l" defTabSz="20900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Lor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quae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prem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quidit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antio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quas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et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ent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ped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molore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cores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facimus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ex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eumet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everia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a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dolum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vitatest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am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inctatusdae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voluptiur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simped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mostis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et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pediat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.</a:t>
            </a:r>
          </a:p>
          <a:p>
            <a:pPr marL="0" marR="0" lvl="0" indent="338138" algn="l" defTabSz="20900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Mos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aditi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niendae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volum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rae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omniet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a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nim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quiassequias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eaquos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et, is et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voloreruntem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fugia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essint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re ad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et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untempe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rovit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comniam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voluptur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alitatibus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a quam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dolorumque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re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dunti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duci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deliquo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et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utemo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ma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natur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consedi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offictur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quas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dit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occatur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? Ur?</a:t>
            </a:r>
          </a:p>
          <a:p>
            <a:pPr marL="0" marR="0" lvl="0" indent="338138" algn="l" defTabSz="20900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Tiamus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simi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sit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duci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faccaec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totatibus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explicia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verunt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te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dolores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tibus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.</a:t>
            </a:r>
          </a:p>
          <a:p>
            <a:pPr marL="0" marR="0" lvl="0" indent="338138" algn="l" defTabSz="20900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Udae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ipidelibus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faccum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re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eaquodi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ipsum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et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unditat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.</a:t>
            </a:r>
          </a:p>
          <a:p>
            <a:pPr marL="0" marR="0" lvl="0" indent="338138" algn="l" defTabSz="20900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Qui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omnis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solut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laut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magnam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vernatem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aciet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aped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num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atest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suntibus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quiae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. Ovid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venit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expedit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atector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ectore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odi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conserum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re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enet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ullam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vit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quibusam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iduciis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sust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con re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et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lignis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volesenditia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percid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modist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esequaes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duntis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laborest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ommolum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fuga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.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Ebis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volorit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omnis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ulluptatur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sitatem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.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Ciisimusant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odia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dolorpor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b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</a:br>
            <a:b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</a:br>
            <a:b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</a:br>
            <a:b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</a:br>
            <a:b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</a:br>
            <a:b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</a:br>
            <a:b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</a:br>
            <a:b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</a:br>
            <a:b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</a:br>
            <a:b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</a:br>
            <a:b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</a:br>
            <a:b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</a:br>
            <a:b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</a:br>
            <a:b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</a:b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reriasin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nobis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reictotatem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quam,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consequ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idiatum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eriaspe</a:t>
            </a:r>
            <a:r>
              <a:rPr lang="en-US" sz="320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llupturiae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essit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odi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blab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ipid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magni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reperciissi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totatur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itemos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dere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platur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des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estis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ilicil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eos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illorerate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poratqu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iaepere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ne non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reiunt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doluptatem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sum res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ditati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alitem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perrovit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qui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omnihit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occus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ariam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ulparum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faceatem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reperit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atatior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eperfer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escimendit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laut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alitiassint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volupta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tiundam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dolendus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nobis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et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repere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del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ilic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tem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rerorrorerum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sit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accuptiae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.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Nequate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cum quam et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etur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?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maximus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a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ent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fuga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.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elliqui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sum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sunt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as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doluptat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.</a:t>
            </a:r>
          </a:p>
          <a:p>
            <a:pPr marL="0" marR="0" lvl="0" indent="338138" algn="l" defTabSz="20900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Udanda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a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sed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est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vidipsant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volo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qui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quatia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vid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mo et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dolut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quatur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simuscitium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laciate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volo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isim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atur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sinctur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is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veris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cusae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. Et ma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nonectem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eiundis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molum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quatiur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velibus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andit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dolum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omnisquiam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ilit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autatquam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eribus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everferum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etusda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similit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aquodipsa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volore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quam fugit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magnist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landam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voluptat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ad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ommo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molores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tiusdaecea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quunt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preium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odiam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non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ressimet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ea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pliqui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con con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dit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omni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dolupit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landuciis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ommos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accum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latquam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sinctibusdam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sit min rem. Lo qui core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poressum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dolorum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et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volorro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milibust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quidiori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invenih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ilique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modio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blam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optatur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sitas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eturiat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empores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tiberum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lignatur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min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natur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autat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veri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optiatessit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volore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odicit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accatem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imus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sinim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con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ped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qui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et quam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eatiis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maior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at.</a:t>
            </a:r>
          </a:p>
          <a:p>
            <a:pPr marL="0" marR="0" lvl="0" indent="338138" algn="l" defTabSz="20900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Lantio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volut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porendem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. Et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volore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sit,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labo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.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Duci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odictotatius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eos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corias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vent lam, sum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rera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accus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doluptat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.</a:t>
            </a:r>
          </a:p>
          <a:p>
            <a:pPr marL="0" marR="0" lvl="0" indent="338138" algn="l" defTabSz="20900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Nemoluptat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ent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arupis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accatec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atemper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uptatusam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facero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doloria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con re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quiamus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molorit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laudicil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idel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est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vent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verro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voleceruptae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secus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endae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.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Corates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cipsam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rectibus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nobit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cum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enimiliquam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et lam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num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iumNum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sinum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faciant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autet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sitatur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in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alignimil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mos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in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parum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quaero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bea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nos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esero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quiae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voluptam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assusap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erfereptate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prendan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dempores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exerchi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lluptatiis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fugit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minveles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rest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quiaectas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rat.</a:t>
            </a:r>
          </a:p>
          <a:p>
            <a:pPr marL="0" marR="0" lvl="0" indent="338138" algn="l" defTabSz="209004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Nonse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dest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unt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as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debisciis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nullibus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nimagni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aepuda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vid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everis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mos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repuda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vent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quidele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nimusa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consequi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blande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nectatios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expelig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endaepedis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aliquas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eium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faccuptat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alitis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veles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derum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qui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blaut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veliquiat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odignihilis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endi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iundis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repta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nulparum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hiliti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officiis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pori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comnimus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sita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doloriam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volora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porio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et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et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audi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omnimpos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quas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sitio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comnimolores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uta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cor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poreperum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sum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sition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rectotatquid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exeria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videst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to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corum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nobitatis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dolut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mil mi,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lit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quate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porionesto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dipiet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none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libea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cum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cuptam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denim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quatur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?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Tatur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sinus re,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veliam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faciis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dento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con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poriatatias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ipit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in con et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quas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abo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.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Evera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sincti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commo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est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poriam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evenimp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oraturiant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remodis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sedigen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dionsequis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ma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quiatur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audis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sinctus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totae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.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Itate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nat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vellor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assin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platemquid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quam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fugiantum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eosFerrum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fuga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.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pro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doluptas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eos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doluptatur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mos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veligenim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none et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faccull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iquidel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iniendi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blaboru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mquissequam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volesciis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eos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sunt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essint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rem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sam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erroraest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abor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mo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omniasp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icabore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eate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est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sit,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totas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ditatempor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a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dolo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ius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erum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eiur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rest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eatempe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ligendusame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et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aut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eiuntio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blaccat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.</a:t>
            </a:r>
          </a:p>
        </p:txBody>
      </p:sp>
      <p:sp>
        <p:nvSpPr>
          <p:cNvPr id="21" name="Title Placeholder 1"/>
          <p:cNvSpPr txBox="1">
            <a:spLocks/>
          </p:cNvSpPr>
          <p:nvPr/>
        </p:nvSpPr>
        <p:spPr>
          <a:xfrm>
            <a:off x="914400" y="8280400"/>
            <a:ext cx="42062400" cy="137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ctr" defTabSz="20900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Author’s Byline is 48 pt Arial</a:t>
            </a:r>
            <a:r>
              <a:rPr kumimoji="0" lang="en-US" sz="480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 Narrow 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Italic. As an alternative, author’s bio can appear at bottom of far right column.</a:t>
            </a:r>
          </a:p>
        </p:txBody>
      </p:sp>
      <p:pic>
        <p:nvPicPr>
          <p:cNvPr id="22" name="Picture 21" descr="Tree in Yellow Flower Fie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158" y="9652001"/>
            <a:ext cx="10177272" cy="67416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073616" y="16501402"/>
            <a:ext cx="10213848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3200" i="1" dirty="0">
                <a:latin typeface="Garamond"/>
                <a:cs typeface="Garamond"/>
              </a:rPr>
              <a:t>Photo Caption 32 </a:t>
            </a:r>
            <a:r>
              <a:rPr lang="en-US" sz="3200" i="1" dirty="0" err="1">
                <a:latin typeface="Garamond"/>
                <a:cs typeface="Garamond"/>
              </a:rPr>
              <a:t>pt</a:t>
            </a:r>
            <a:r>
              <a:rPr lang="en-US" sz="3200" i="1" dirty="0">
                <a:latin typeface="Garamond"/>
                <a:cs typeface="Garamond"/>
              </a:rPr>
              <a:t> Garamond Italic.</a:t>
            </a:r>
          </a:p>
        </p:txBody>
      </p:sp>
      <p:sp>
        <p:nvSpPr>
          <p:cNvPr id="24" name="Title Placeholder 1"/>
          <p:cNvSpPr txBox="1">
            <a:spLocks/>
          </p:cNvSpPr>
          <p:nvPr/>
        </p:nvSpPr>
        <p:spPr>
          <a:xfrm>
            <a:off x="914400" y="4165600"/>
            <a:ext cx="42062400" cy="41148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ctr" defTabSz="20900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Click to Enter Your Title</a:t>
            </a:r>
            <a:br>
              <a:rPr kumimoji="0" 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</a:br>
            <a:r>
              <a:rPr kumimoji="0" 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Headline Text is 120 pt Arial Narrow Bold</a:t>
            </a:r>
          </a:p>
        </p:txBody>
      </p:sp>
      <p:pic>
        <p:nvPicPr>
          <p:cNvPr id="11" name="Picture 10" descr="CURASCreightonCA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3" y="349728"/>
            <a:ext cx="11657715" cy="3470269"/>
          </a:xfrm>
          <a:prstGeom prst="rect">
            <a:avLst/>
          </a:prstGeom>
        </p:spPr>
      </p:pic>
      <p:pic>
        <p:nvPicPr>
          <p:cNvPr id="12" name="Picture 11" descr="CCAS_fellowship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789" y="1537071"/>
            <a:ext cx="29286051" cy="1227834"/>
          </a:xfrm>
          <a:prstGeom prst="rect">
            <a:avLst/>
          </a:prstGeom>
        </p:spPr>
      </p:pic>
      <p:pic>
        <p:nvPicPr>
          <p:cNvPr id="14" name="Picture 13" descr="CURAS_lower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0" y="27898519"/>
            <a:ext cx="22741128" cy="12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18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662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Garamond</vt:lpstr>
      <vt:lpstr>Office Theme</vt:lpstr>
      <vt:lpstr>PowerPoint Presentation</vt:lpstr>
    </vt:vector>
  </TitlesOfParts>
  <Manager/>
  <Company>Creighton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Julie Soukup, design by Betni Kalk</dc:creator>
  <cp:keywords/>
  <dc:description/>
  <cp:lastModifiedBy>Freeman, Meghan C</cp:lastModifiedBy>
  <cp:revision>25</cp:revision>
  <dcterms:created xsi:type="dcterms:W3CDTF">2014-09-07T21:09:14Z</dcterms:created>
  <dcterms:modified xsi:type="dcterms:W3CDTF">2019-07-02T16:39:41Z</dcterms:modified>
  <cp:category/>
</cp:coreProperties>
</file>