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3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6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8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5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9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0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5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2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2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C4157-05B8-45DB-8F89-A7391507FAD3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B04B6-70BC-414F-B1B2-EE906BD17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ighton.edu/accredit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Higher Learning Commission (HLC) Leadership Update</a:t>
            </a:r>
            <a:br>
              <a:rPr lang="en-US" sz="3600" dirty="0" smtClean="0"/>
            </a:br>
            <a:r>
              <a:rPr lang="en-US" sz="1400" dirty="0" smtClean="0"/>
              <a:t>April 20, 2016</a:t>
            </a:r>
            <a:r>
              <a:rPr lang="en-US" sz="1400" smtClean="0"/>
              <a:t>;  </a:t>
            </a:r>
            <a:r>
              <a:rPr lang="en-US" sz="1400" smtClean="0">
                <a:hlinkClick r:id="rId2"/>
              </a:rPr>
              <a:t>http://www.Creighton.edu/accreditation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HLC Liaison Creighton campus visit </a:t>
            </a:r>
            <a:r>
              <a:rPr lang="en-US" b="1" dirty="0"/>
              <a:t>April 27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dirty="0"/>
              <a:t>– </a:t>
            </a:r>
            <a:endParaRPr lang="en-US" dirty="0" smtClean="0"/>
          </a:p>
          <a:p>
            <a:pPr lvl="1"/>
            <a:r>
              <a:rPr lang="en-US" dirty="0" smtClean="0"/>
              <a:t>Dr</a:t>
            </a:r>
            <a:r>
              <a:rPr lang="en-US" dirty="0"/>
              <a:t>. Eric Martin, HLC Vice </a:t>
            </a:r>
            <a:r>
              <a:rPr lang="en-US" dirty="0" smtClean="0"/>
              <a:t>President and Chief of Staff (see agenda)  </a:t>
            </a:r>
          </a:p>
          <a:p>
            <a:pPr lvl="0"/>
            <a:r>
              <a:rPr lang="en-US" b="1" dirty="0"/>
              <a:t>HLC campus </a:t>
            </a:r>
            <a:r>
              <a:rPr lang="en-US" b="1" dirty="0" smtClean="0"/>
              <a:t>preparation update:</a:t>
            </a:r>
            <a:endParaRPr lang="en-US" b="1" dirty="0"/>
          </a:p>
          <a:p>
            <a:pPr lvl="1"/>
            <a:r>
              <a:rPr lang="en-US" u="sng" dirty="0"/>
              <a:t>Quality Initiative Project Report </a:t>
            </a:r>
            <a:r>
              <a:rPr lang="en-US" dirty="0"/>
              <a:t>– due August 2016; report to be shared with campus May/June 2016</a:t>
            </a:r>
          </a:p>
          <a:p>
            <a:pPr lvl="1"/>
            <a:r>
              <a:rPr lang="en-US" u="sng" dirty="0"/>
              <a:t>Assurance Argument </a:t>
            </a:r>
            <a:r>
              <a:rPr lang="en-US" u="sng" dirty="0" smtClean="0"/>
              <a:t>Preparation </a:t>
            </a:r>
            <a:r>
              <a:rPr lang="en-US" dirty="0" smtClean="0"/>
              <a:t>(former called “self study”)  </a:t>
            </a:r>
            <a:r>
              <a:rPr lang="en-US" dirty="0"/>
              <a:t>– drafts across the 5 criteria and Federal Compliance </a:t>
            </a:r>
            <a:r>
              <a:rPr lang="en-US" dirty="0" smtClean="0"/>
              <a:t>Report</a:t>
            </a:r>
          </a:p>
          <a:p>
            <a:pPr lvl="2"/>
            <a:r>
              <a:rPr lang="en-US" dirty="0" smtClean="0"/>
              <a:t>Focus group reviews/March-May 2016 </a:t>
            </a:r>
            <a:r>
              <a:rPr lang="en-US" dirty="0"/>
              <a:t>(key people/faculty/admin/staff that can provide critical comment on the drafts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Campus-wide </a:t>
            </a:r>
            <a:r>
              <a:rPr lang="en-US" dirty="0"/>
              <a:t>feedback sessions – Fall </a:t>
            </a:r>
            <a:r>
              <a:rPr lang="en-US" dirty="0" smtClean="0"/>
              <a:t>2016</a:t>
            </a:r>
          </a:p>
          <a:p>
            <a:pPr lvl="2"/>
            <a:r>
              <a:rPr lang="en-US" dirty="0" smtClean="0"/>
              <a:t>Senior leadership/Board review - late fall 2016 </a:t>
            </a:r>
          </a:p>
          <a:p>
            <a:r>
              <a:rPr lang="en-US" b="1" dirty="0" smtClean="0"/>
              <a:t>HLC Student survey</a:t>
            </a:r>
            <a:endParaRPr lang="en-US" dirty="0" smtClean="0"/>
          </a:p>
          <a:p>
            <a:pPr lvl="1"/>
            <a:r>
              <a:rPr lang="en-US" dirty="0" smtClean="0"/>
              <a:t>  January 2017 – sent to institution/February 2017-Institution administers to students</a:t>
            </a:r>
          </a:p>
          <a:p>
            <a:r>
              <a:rPr lang="en-US" b="1" dirty="0"/>
              <a:t>April 10,11, 2017 institutional visit </a:t>
            </a:r>
            <a:endParaRPr lang="en-US" b="1" dirty="0" smtClean="0"/>
          </a:p>
          <a:p>
            <a:pPr lvl="1"/>
            <a:r>
              <a:rPr lang="en-US" dirty="0" smtClean="0"/>
              <a:t>Interviews Monday, Tuesday 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3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Higher Learning Commission (HLC) Leadership Update April 20, 2016;  http://www.Creighton.edu/accreditation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Jensen, Gail M.</dc:creator>
  <cp:lastModifiedBy>Jensen, Gail M.</cp:lastModifiedBy>
  <cp:revision>2</cp:revision>
  <dcterms:created xsi:type="dcterms:W3CDTF">2016-04-18T17:32:26Z</dcterms:created>
  <dcterms:modified xsi:type="dcterms:W3CDTF">2016-04-18T17:39:45Z</dcterms:modified>
</cp:coreProperties>
</file>