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6" r:id="rId3"/>
    <p:sldId id="281" r:id="rId4"/>
    <p:sldId id="284" r:id="rId5"/>
    <p:sldId id="285" r:id="rId6"/>
    <p:sldId id="286" r:id="rId7"/>
    <p:sldId id="289" r:id="rId8"/>
    <p:sldId id="283" r:id="rId9"/>
    <p:sldId id="287" r:id="rId10"/>
    <p:sldId id="288" r:id="rId11"/>
    <p:sldId id="290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95" autoAdjust="0"/>
  </p:normalViewPr>
  <p:slideViewPr>
    <p:cSldViewPr>
      <p:cViewPr>
        <p:scale>
          <a:sx n="70" d="100"/>
          <a:sy n="70" d="100"/>
        </p:scale>
        <p:origin x="2784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608" y="-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6F8B557-76DB-4F55-8075-F7953CEE3970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E5B3B1-1187-4CBF-B9D0-1A441125FB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23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2559C10-F4DC-48D6-A4DE-1726E0B5F0A3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F4EE2D-8F23-4DAC-BB47-3E2C85617F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8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4EE2D-8F23-4DAC-BB47-3E2C85617F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02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4EE2D-8F23-4DAC-BB47-3E2C85617F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5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C209-387D-4959-BF7B-C5F86F009801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FD74-D16B-4BDB-9099-F03FEE02E406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B86A-143E-4198-9C94-AF7DCC391AC4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8609-2788-44D8-8107-8CAFB1114752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A22A-42F6-4286-BAC1-C2BDADBEAE02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35A-14E7-41B7-A87B-3E58E6A62ED6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6808-72E4-47F7-838C-DECD5DDD04C7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C119-9BF6-4C67-9140-D3BCCDD30967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6386-15B3-4239-ACBA-2B9A9EE66228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905C-BE7D-4CD7-BC4D-11623CD5C131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648-3407-46F6-8A25-2B8BBFF2BBD4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BFD06C-D85E-4839-979F-B979E3BDD0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6B41724-C15F-4C89-9E2E-723ED7AC8DF7}" type="datetime1">
              <a:rPr lang="en-US" smtClean="0"/>
              <a:t>6/12/2019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/>
              <a:t>Year-end Planning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20000" cy="4800600"/>
          </a:xfrm>
        </p:spPr>
        <p:txBody>
          <a:bodyPr>
            <a:normAutofit/>
          </a:bodyPr>
          <a:lstStyle/>
          <a:p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 Jeff Klein - BSC</a:t>
            </a:r>
          </a:p>
          <a:p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Michon Bowen – Accounting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672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855381"/>
            <a:ext cx="7010400" cy="3569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Journal entries must be received by Kay by noon July 3 to be recorded in period 12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endParaRPr lang="en-US" sz="2600" dirty="0">
              <a:solidFill>
                <a:sysClr val="windowText" lastClr="000000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If you realize something significant needs to be accrued after July 3 (over $25,000), contact Michon – Ext 3986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Key Information- Journal Entries</a:t>
            </a:r>
          </a:p>
        </p:txBody>
      </p:sp>
    </p:spTree>
    <p:extLst>
      <p:ext uri="{BB962C8B-B14F-4D97-AF65-F5344CB8AC3E}">
        <p14:creationId xmlns:p14="http://schemas.microsoft.com/office/powerpoint/2010/main" val="227830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855381"/>
            <a:ext cx="7467600" cy="3723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Period 12 closes July 9 (Day 6)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Period 14 closes July 19</a:t>
            </a:r>
            <a:r>
              <a:rPr lang="en-US" sz="2600" baseline="30000" dirty="0">
                <a:solidFill>
                  <a:sysClr val="windowText" lastClr="000000"/>
                </a:solidFill>
              </a:rPr>
              <a:t>th</a:t>
            </a:r>
            <a:endParaRPr lang="en-US" sz="2600" dirty="0">
              <a:solidFill>
                <a:sysClr val="windowText" lastClr="000000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endParaRPr lang="en-US" sz="2600" dirty="0">
              <a:solidFill>
                <a:sysClr val="windowText" lastClr="000000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If you realize something significant needs to be corrected after July 19th (over $100,000), contact Michon – Ext 3986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Key Information- Closing Dates</a:t>
            </a:r>
          </a:p>
        </p:txBody>
      </p:sp>
    </p:spTree>
    <p:extLst>
      <p:ext uri="{BB962C8B-B14F-4D97-AF65-F5344CB8AC3E}">
        <p14:creationId xmlns:p14="http://schemas.microsoft.com/office/powerpoint/2010/main" val="106293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077200" cy="49530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ysClr val="windowText" lastClr="000000"/>
                </a:solidFill>
              </a:rPr>
              <a:t>Receiving in CUBuyplus® completed by July 3 with a June 28 date will be automatically accrued and recorded in FY 19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ysClr val="windowText" lastClr="000000"/>
                </a:solidFill>
              </a:rPr>
              <a:t>	</a:t>
            </a:r>
          </a:p>
          <a:p>
            <a:pPr marL="457200" indent="-4572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ysClr val="windowText" lastClr="000000"/>
                </a:solidFill>
              </a:rPr>
              <a:t>Receiving date in CUBuyplus® must reflect </a:t>
            </a:r>
            <a:r>
              <a:rPr lang="en-US" sz="2400" u="sng" dirty="0">
                <a:solidFill>
                  <a:sysClr val="windowText" lastClr="000000"/>
                </a:solidFill>
              </a:rPr>
              <a:t>actual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u="sng" dirty="0">
                <a:solidFill>
                  <a:sysClr val="windowText" lastClr="000000"/>
                </a:solidFill>
              </a:rPr>
              <a:t>date goods received on campus or services were performed</a:t>
            </a:r>
          </a:p>
          <a:p>
            <a:pPr marL="914400" lvl="1" indent="-4572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400" u="sng" dirty="0">
              <a:solidFill>
                <a:sysClr val="windowText" lastClr="000000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ysClr val="windowText" lastClr="000000"/>
                </a:solidFill>
              </a:rPr>
              <a:t>Receiving is the trigger to release an invoice for payment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400" dirty="0">
              <a:solidFill>
                <a:sysClr val="windowText" lastClr="000000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ysClr val="windowText" lastClr="000000"/>
                </a:solidFill>
              </a:rPr>
              <a:t>Contact BSC for items that need to be partially received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Key Information- Receiving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2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855381"/>
            <a:ext cx="8610600" cy="4502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P-Card cycle ends June 21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If the purchase doesn’t show up in the June P-Card cycle and belongs in FY 19, send an accrual journal entry to Kay Rasmussen.  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Include invoice copy with the journal entry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Receipts due to BSC by June 25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E-mail digital receipts daily 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Utilize </a:t>
            </a:r>
            <a:r>
              <a:rPr lang="en-US" sz="2600" dirty="0" err="1">
                <a:solidFill>
                  <a:sysClr val="windowText" lastClr="000000"/>
                </a:solidFill>
              </a:rPr>
              <a:t>BSCxxx</a:t>
            </a:r>
            <a:r>
              <a:rPr lang="en-US" sz="2600" dirty="0">
                <a:solidFill>
                  <a:sysClr val="windowText" lastClr="000000"/>
                </a:solidFill>
              </a:rPr>
              <a:t> mailbox process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Key Information- P-Card</a:t>
            </a:r>
          </a:p>
        </p:txBody>
      </p:sp>
    </p:spTree>
    <p:extLst>
      <p:ext uri="{BB962C8B-B14F-4D97-AF65-F5344CB8AC3E}">
        <p14:creationId xmlns:p14="http://schemas.microsoft.com/office/powerpoint/2010/main" val="184070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855381"/>
            <a:ext cx="8229600" cy="4348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u="sng" dirty="0">
                <a:solidFill>
                  <a:sysClr val="windowText" lastClr="000000"/>
                </a:solidFill>
              </a:rPr>
              <a:t>All invoices due to BSC by June 19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Retrofits (DPRs) 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TERs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PO Invoices 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sz="2600" dirty="0">
              <a:solidFill>
                <a:sysClr val="windowText" lastClr="000000"/>
              </a:solidFill>
            </a:endParaRP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Orders should be submitted by June 12 to ensure it gets through system and received by year end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Key Information- Retrofits</a:t>
            </a:r>
          </a:p>
        </p:txBody>
      </p:sp>
    </p:spTree>
    <p:extLst>
      <p:ext uri="{BB962C8B-B14F-4D97-AF65-F5344CB8AC3E}">
        <p14:creationId xmlns:p14="http://schemas.microsoft.com/office/powerpoint/2010/main" val="151973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855381"/>
            <a:ext cx="8229600" cy="2126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Accruals will be made automatically when: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Items received in </a:t>
            </a:r>
            <a:r>
              <a:rPr lang="en-US" sz="2600" dirty="0" err="1">
                <a:solidFill>
                  <a:sysClr val="windowText" lastClr="000000"/>
                </a:solidFill>
              </a:rPr>
              <a:t>CUBuyPlus</a:t>
            </a:r>
            <a:r>
              <a:rPr lang="en-US" sz="2600" dirty="0">
                <a:solidFill>
                  <a:sysClr val="windowText" lastClr="000000"/>
                </a:solidFill>
              </a:rPr>
              <a:t> by June 28, but invoice not received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2600" dirty="0">
                <a:solidFill>
                  <a:sysClr val="windowText" lastClr="000000"/>
                </a:solidFill>
              </a:rPr>
              <a:t>	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Key Information- Accruals</a:t>
            </a:r>
          </a:p>
        </p:txBody>
      </p:sp>
    </p:spTree>
    <p:extLst>
      <p:ext uri="{BB962C8B-B14F-4D97-AF65-F5344CB8AC3E}">
        <p14:creationId xmlns:p14="http://schemas.microsoft.com/office/powerpoint/2010/main" val="253402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855381"/>
            <a:ext cx="8229600" cy="5074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Manual Accruals are necessary if Retrofit invoice is not received in BSC by June 19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Send accrual entries to Kay Rasmussen by July 3– include invoice copy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Facilities – Project managers need to work with Maria Jerrell to ensure invoices are accrued for work done- problems in past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If an invoice is over $25K give to Maria, even up to August 15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ysClr val="windowText" lastClr="000000"/>
                </a:solidFill>
              </a:rPr>
              <a:t>	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Key Information- Accruals</a:t>
            </a:r>
          </a:p>
        </p:txBody>
      </p:sp>
    </p:spTree>
    <p:extLst>
      <p:ext uri="{BB962C8B-B14F-4D97-AF65-F5344CB8AC3E}">
        <p14:creationId xmlns:p14="http://schemas.microsoft.com/office/powerpoint/2010/main" val="403465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855381"/>
            <a:ext cx="8229600" cy="3329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</a:rPr>
              <a:t>Subcontract invoices - Grants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</a:rPr>
              <a:t>Usually come late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</a:rPr>
              <a:t>Contact Subs and get remaining FY19 invoices 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ysClr val="windowText" lastClr="000000"/>
                </a:solidFill>
              </a:rPr>
              <a:t>Get estimate if invoice not available	</a:t>
            </a:r>
            <a:r>
              <a:rPr lang="en-US" sz="2600" dirty="0">
                <a:solidFill>
                  <a:sysClr val="windowText" lastClr="000000"/>
                </a:solidFill>
              </a:rPr>
              <a:t>	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Key Information- Accruals</a:t>
            </a:r>
          </a:p>
        </p:txBody>
      </p:sp>
    </p:spTree>
    <p:extLst>
      <p:ext uri="{BB962C8B-B14F-4D97-AF65-F5344CB8AC3E}">
        <p14:creationId xmlns:p14="http://schemas.microsoft.com/office/powerpoint/2010/main" val="417361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855381"/>
            <a:ext cx="8229600" cy="2720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Billing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If you have sent bills for June services and haven’t received payment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Send an accrual entry to Kay Rasmussen </a:t>
            </a:r>
          </a:p>
          <a:p>
            <a:pPr marL="1371600" lvl="2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Include invoices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Key Information- Billing</a:t>
            </a:r>
          </a:p>
        </p:txBody>
      </p:sp>
    </p:spTree>
    <p:extLst>
      <p:ext uri="{BB962C8B-B14F-4D97-AF65-F5344CB8AC3E}">
        <p14:creationId xmlns:p14="http://schemas.microsoft.com/office/powerpoint/2010/main" val="3205444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D06C-D85E-4839-979F-B979E3BDD0F2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855381"/>
            <a:ext cx="7696200" cy="3468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Perform physical inventory count on June 21</a:t>
            </a:r>
            <a:r>
              <a:rPr lang="en-US" sz="2600" baseline="30000" dirty="0">
                <a:solidFill>
                  <a:sysClr val="windowText" lastClr="000000"/>
                </a:solidFill>
              </a:rPr>
              <a:t>st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700" baseline="30000" dirty="0" err="1">
                <a:solidFill>
                  <a:sysClr val="windowText" lastClr="000000"/>
                </a:solidFill>
                <a:latin typeface="Arial" panose="020B0604020202020204" pitchFamily="34" charset="0"/>
              </a:rPr>
              <a:t>Ijay</a:t>
            </a:r>
            <a:r>
              <a:rPr lang="en-US" sz="2700" baseline="30000" dirty="0">
                <a:solidFill>
                  <a:sysClr val="windowText" lastClr="000000"/>
                </a:solidFill>
                <a:latin typeface="Arial" panose="020B0604020202020204" pitchFamily="34" charset="0"/>
              </a:rPr>
              <a:t> Store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700" baseline="30000" dirty="0">
                <a:solidFill>
                  <a:sysClr val="windowText" lastClr="000000"/>
                </a:solidFill>
                <a:latin typeface="Arial" panose="020B0604020202020204" pitchFamily="34" charset="0"/>
              </a:rPr>
              <a:t>Pharmacy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700" baseline="30000" dirty="0">
                <a:solidFill>
                  <a:sysClr val="windowText" lastClr="000000"/>
                </a:solidFill>
                <a:latin typeface="Arial" panose="020B0604020202020204" pitchFamily="34" charset="0"/>
              </a:rPr>
              <a:t>Dental School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endParaRPr lang="en-US" sz="2600" dirty="0">
              <a:solidFill>
                <a:sysClr val="windowText" lastClr="000000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600" dirty="0">
                <a:solidFill>
                  <a:sysClr val="windowText" lastClr="000000"/>
                </a:solidFill>
              </a:rPr>
              <a:t>Send detailed spreadsheet to Kay Rasmussen by June 28th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Key Information- Inventory</a:t>
            </a:r>
          </a:p>
        </p:txBody>
      </p:sp>
    </p:spTree>
    <p:extLst>
      <p:ext uri="{BB962C8B-B14F-4D97-AF65-F5344CB8AC3E}">
        <p14:creationId xmlns:p14="http://schemas.microsoft.com/office/powerpoint/2010/main" val="123805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927</TotalTime>
  <Words>387</Words>
  <Application>Microsoft Office PowerPoint</Application>
  <PresentationFormat>On-screen Show (4:3)</PresentationFormat>
  <Paragraphs>76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Adjacency</vt:lpstr>
      <vt:lpstr>Year-end Planning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Creighton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Creighton University DoIT</dc:creator>
  <cp:lastModifiedBy>Bowen, Michon L</cp:lastModifiedBy>
  <cp:revision>91</cp:revision>
  <cp:lastPrinted>2014-04-29T17:47:16Z</cp:lastPrinted>
  <dcterms:created xsi:type="dcterms:W3CDTF">2013-04-19T11:47:48Z</dcterms:created>
  <dcterms:modified xsi:type="dcterms:W3CDTF">2019-06-12T15:51:11Z</dcterms:modified>
</cp:coreProperties>
</file>