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4" r:id="rId4"/>
    <p:sldId id="263" r:id="rId5"/>
    <p:sldId id="260" r:id="rId6"/>
    <p:sldId id="265" r:id="rId7"/>
    <p:sldId id="266" r:id="rId8"/>
    <p:sldId id="267" r:id="rId9"/>
    <p:sldId id="270" r:id="rId10"/>
    <p:sldId id="268" r:id="rId11"/>
    <p:sldId id="269" r:id="rId12"/>
    <p:sldId id="272" r:id="rId13"/>
    <p:sldId id="271" r:id="rId14"/>
  </p:sldIdLst>
  <p:sldSz cx="12192000" cy="6858000"/>
  <p:notesSz cx="6858000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plastic.com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ndraleighton@Creighton.edu" TargetMode="External"/><Relationship Id="rId2" Type="http://schemas.openxmlformats.org/officeDocument/2006/relationships/hyperlink" Target="mailto:maryduda@Creighton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ems.unh.edu/creighton/CEMS/Logi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ems.unh.edu/creighton/CEMS/Logi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463B2-3EB1-47D0-85AF-152F56AEF0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Creighton University </a:t>
            </a:r>
            <a:br>
              <a:rPr lang="en-US" dirty="0"/>
            </a:br>
            <a:r>
              <a:rPr lang="en-US" dirty="0"/>
              <a:t>Chemical inventory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382054-3C50-4D30-B51D-CFB32ED2D8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https://cems.unh.edu/creighton/</a:t>
            </a:r>
          </a:p>
        </p:txBody>
      </p:sp>
    </p:spTree>
    <p:extLst>
      <p:ext uri="{BB962C8B-B14F-4D97-AF65-F5344CB8AC3E}">
        <p14:creationId xmlns:p14="http://schemas.microsoft.com/office/powerpoint/2010/main" val="2513820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B5F07E-8446-421A-B570-CCF77B6605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75" t="15246" r="40675" b="2647"/>
          <a:stretch/>
        </p:blipFill>
        <p:spPr>
          <a:xfrm>
            <a:off x="6938742" y="1209056"/>
            <a:ext cx="2395728" cy="54223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90D4DB-0694-42F9-AAF8-0248A7F2CC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50" t="35784" r="40800" b="5672"/>
          <a:stretch/>
        </p:blipFill>
        <p:spPr>
          <a:xfrm>
            <a:off x="9385766" y="2523743"/>
            <a:ext cx="2556297" cy="41253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D9072F-1394-4797-815E-18465BB52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inventory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A3ADC-D871-455E-97EF-319982688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77" y="2189640"/>
            <a:ext cx="6075639" cy="3678303"/>
          </a:xfrm>
        </p:spPr>
        <p:txBody>
          <a:bodyPr>
            <a:normAutofit/>
          </a:bodyPr>
          <a:lstStyle/>
          <a:p>
            <a:r>
              <a:rPr lang="en-US" dirty="0"/>
              <a:t>Once you enter the previous slide and save you will get  “Edit Chemical Record”</a:t>
            </a:r>
          </a:p>
          <a:p>
            <a:pPr lvl="1"/>
            <a:r>
              <a:rPr lang="en-US" dirty="0"/>
              <a:t>Here you can see the information that you are missing about your specific chemical.</a:t>
            </a:r>
          </a:p>
          <a:p>
            <a:r>
              <a:rPr lang="en-US" dirty="0"/>
              <a:t>Items highlighted in blue are required entries.</a:t>
            </a:r>
          </a:p>
          <a:p>
            <a:r>
              <a:rPr lang="en-US" dirty="0"/>
              <a:t>SDS</a:t>
            </a:r>
          </a:p>
          <a:p>
            <a:pPr lvl="1"/>
            <a:r>
              <a:rPr lang="en-US" dirty="0"/>
              <a:t>Make sure to click the associate related SDS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A596C35-B09F-42A1-A605-A5E9635B763A}"/>
              </a:ext>
            </a:extLst>
          </p:cNvPr>
          <p:cNvCxnSpPr>
            <a:cxnSpLocks/>
          </p:cNvCxnSpPr>
          <p:nvPr/>
        </p:nvCxnSpPr>
        <p:spPr>
          <a:xfrm flipV="1">
            <a:off x="5148072" y="3538728"/>
            <a:ext cx="2176272" cy="11338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923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B5F07E-8446-421A-B570-CCF77B6605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75" t="15246" r="40675" b="2647"/>
          <a:stretch/>
        </p:blipFill>
        <p:spPr>
          <a:xfrm>
            <a:off x="6938742" y="1209056"/>
            <a:ext cx="2395728" cy="54223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90D4DB-0694-42F9-AAF8-0248A7F2CC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50" t="35784" r="40800" b="5672"/>
          <a:stretch/>
        </p:blipFill>
        <p:spPr>
          <a:xfrm>
            <a:off x="9385766" y="2523743"/>
            <a:ext cx="2556297" cy="41253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D9072F-1394-4797-815E-18465BB52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inventory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A3ADC-D871-455E-97EF-319982688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77" y="2189640"/>
            <a:ext cx="6075639" cy="3678303"/>
          </a:xfrm>
        </p:spPr>
        <p:txBody>
          <a:bodyPr>
            <a:normAutofit/>
          </a:bodyPr>
          <a:lstStyle/>
          <a:p>
            <a:r>
              <a:rPr lang="en-US" dirty="0"/>
              <a:t>Populating an SDS</a:t>
            </a:r>
          </a:p>
          <a:p>
            <a:pPr lvl="1"/>
            <a:r>
              <a:rPr lang="en-US" dirty="0"/>
              <a:t>Some chemicals are old enough or catalog numbers have changed.</a:t>
            </a:r>
          </a:p>
          <a:p>
            <a:pPr lvl="1"/>
            <a:r>
              <a:rPr lang="en-US" dirty="0"/>
              <a:t>In this case click the associate related this will bring up a list of generic SDS for you chemical</a:t>
            </a:r>
          </a:p>
          <a:p>
            <a:pPr lvl="1"/>
            <a:r>
              <a:rPr lang="en-US" dirty="0"/>
              <a:t>Choose the one that matches to yours </a:t>
            </a:r>
          </a:p>
          <a:p>
            <a:pPr lvl="1"/>
            <a:r>
              <a:rPr lang="en-US" dirty="0"/>
              <a:t>If one is NOT associated, this is ok. The Research Compliance Office is taking care of missing SDSs.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A596C35-B09F-42A1-A605-A5E9635B763A}"/>
              </a:ext>
            </a:extLst>
          </p:cNvPr>
          <p:cNvCxnSpPr>
            <a:cxnSpLocks/>
          </p:cNvCxnSpPr>
          <p:nvPr/>
        </p:nvCxnSpPr>
        <p:spPr>
          <a:xfrm flipV="1">
            <a:off x="6547104" y="3364992"/>
            <a:ext cx="1892808" cy="11521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04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E5AB3-410D-4DD5-9EB9-14A52B31E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inventory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6336E-2F6A-4A89-8166-B2BC79435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593561" cy="3678303"/>
          </a:xfrm>
        </p:spPr>
        <p:txBody>
          <a:bodyPr/>
          <a:lstStyle/>
          <a:p>
            <a:r>
              <a:rPr lang="en-US" dirty="0"/>
              <a:t>Choose the PI’s name from the “Owner” dropdown</a:t>
            </a:r>
          </a:p>
          <a:p>
            <a:r>
              <a:rPr lang="en-US" dirty="0"/>
              <a:t>Choose the location from that dropdown</a:t>
            </a:r>
          </a:p>
          <a:p>
            <a:pPr lvl="1"/>
            <a:r>
              <a:rPr lang="en-US" dirty="0"/>
              <a:t>If your location is not on the list, click the [..] button and add it by clicking on the on the top right</a:t>
            </a:r>
          </a:p>
          <a:p>
            <a:pPr marL="630000" lvl="2" indent="0">
              <a:buNone/>
            </a:pPr>
            <a:r>
              <a:rPr lang="en-US" dirty="0"/>
              <a:t>Sub-location refers to areas such as “east shelf” or “flammable cabinet” within the main room.</a:t>
            </a:r>
          </a:p>
          <a:p>
            <a:pPr marL="630000" lvl="2" indent="0">
              <a:buNone/>
            </a:pPr>
            <a:r>
              <a:rPr lang="en-US" dirty="0"/>
              <a:t>Please enter each room separately; do not make rooms sub-locations of other rooms.</a:t>
            </a:r>
          </a:p>
          <a:p>
            <a:r>
              <a:rPr lang="en-US" dirty="0"/>
              <a:t>If the container information is not already populated, add this information.</a:t>
            </a:r>
          </a:p>
          <a:p>
            <a:r>
              <a:rPr lang="en-US" dirty="0"/>
              <a:t>Once complete “SAVE” </a:t>
            </a:r>
          </a:p>
          <a:p>
            <a:pPr lvl="1"/>
            <a:r>
              <a:rPr lang="en-US" dirty="0"/>
              <a:t>This enters the chemical into your inventory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AC47F-8A47-4609-9C4A-8A32FE7F8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753" y="584938"/>
            <a:ext cx="2588433" cy="6301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86CF53-DACF-46D1-BFAF-AF1047590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335" y="3383153"/>
            <a:ext cx="352474" cy="32389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60F3BD-BF66-4818-B92C-FD6CDD6CFC80}"/>
              </a:ext>
            </a:extLst>
          </p:cNvPr>
          <p:cNvCxnSpPr/>
          <p:nvPr/>
        </p:nvCxnSpPr>
        <p:spPr>
          <a:xfrm flipV="1">
            <a:off x="5922335" y="1892595"/>
            <a:ext cx="2252418" cy="5103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837622-FC62-4795-A79C-398ADDB23389}"/>
              </a:ext>
            </a:extLst>
          </p:cNvPr>
          <p:cNvCxnSpPr/>
          <p:nvPr/>
        </p:nvCxnSpPr>
        <p:spPr>
          <a:xfrm flipV="1">
            <a:off x="5007935" y="2498651"/>
            <a:ext cx="3166818" cy="318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653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08D2F-2FB7-4C8C-8A38-53D674986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BC284-763E-445E-88BE-3E913891C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514808" cy="3678303"/>
          </a:xfrm>
        </p:spPr>
        <p:txBody>
          <a:bodyPr/>
          <a:lstStyle/>
          <a:p>
            <a:r>
              <a:rPr lang="en-US" dirty="0"/>
              <a:t>Your lab will have a green tote for inventory updates:</a:t>
            </a:r>
          </a:p>
          <a:p>
            <a:pPr lvl="1"/>
            <a:r>
              <a:rPr lang="en-US" dirty="0"/>
              <a:t>Please place:</a:t>
            </a:r>
          </a:p>
          <a:p>
            <a:pPr lvl="2"/>
            <a:r>
              <a:rPr lang="en-US" dirty="0"/>
              <a:t>Empty Bottles</a:t>
            </a:r>
          </a:p>
          <a:p>
            <a:pPr lvl="2"/>
            <a:r>
              <a:rPr lang="en-US" dirty="0"/>
              <a:t>Inventory you no longer use.</a:t>
            </a:r>
          </a:p>
          <a:p>
            <a:pPr lvl="2"/>
            <a:r>
              <a:rPr lang="en-US" dirty="0"/>
              <a:t>Full SMALL waste containers with proper label.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23A52F-4BFD-45CA-9C48-9DEC6A3AF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402" y="1841500"/>
            <a:ext cx="3175000" cy="3175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D3B180C-CA27-41A3-99CB-6FF3AC8CCADE}"/>
              </a:ext>
            </a:extLst>
          </p:cNvPr>
          <p:cNvSpPr txBox="1">
            <a:spLocks/>
          </p:cNvSpPr>
          <p:nvPr/>
        </p:nvSpPr>
        <p:spPr>
          <a:xfrm>
            <a:off x="8158521" y="4233672"/>
            <a:ext cx="2805135" cy="1238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hlinkClick r:id="rId3"/>
              </a:rPr>
              <a:t>https://www.usplastic.com/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Catalog # : 53460</a:t>
            </a:r>
          </a:p>
        </p:txBody>
      </p:sp>
    </p:spTree>
    <p:extLst>
      <p:ext uri="{BB962C8B-B14F-4D97-AF65-F5344CB8AC3E}">
        <p14:creationId xmlns:p14="http://schemas.microsoft.com/office/powerpoint/2010/main" val="3763730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8EBC-62A7-4174-8F34-A7924382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20444"/>
            <a:ext cx="11029616" cy="1013800"/>
          </a:xfrm>
        </p:spPr>
        <p:txBody>
          <a:bodyPr/>
          <a:lstStyle/>
          <a:p>
            <a:r>
              <a:rPr lang="en-US" dirty="0"/>
              <a:t>Activating your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45657-72B9-422D-A478-A1C354B91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Please also include your name, department, and net ID.</a:t>
            </a:r>
          </a:p>
          <a:p>
            <a:r>
              <a:rPr lang="en-US" dirty="0"/>
              <a:t>You will also want to include any staff, students, or faculty that will be working in your lab.</a:t>
            </a:r>
          </a:p>
          <a:p>
            <a:pPr lvl="1"/>
            <a:r>
              <a:rPr lang="en-US" dirty="0"/>
              <a:t>They will be giving permissions based on title and what you as the PI would like them to have access to.</a:t>
            </a:r>
          </a:p>
          <a:p>
            <a:pPr marL="324000" lvl="1" indent="0">
              <a:buNone/>
            </a:pPr>
            <a:endParaRPr lang="en-US" dirty="0"/>
          </a:p>
          <a:p>
            <a:r>
              <a:rPr lang="en-US" dirty="0"/>
              <a:t>To activate your labs account please email Mary Duda or Sandra Leighton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maryduda@Creighton.edu</a:t>
            </a:r>
            <a:r>
              <a:rPr lang="en-US" dirty="0"/>
              <a:t> or </a:t>
            </a:r>
            <a:r>
              <a:rPr lang="en-US" dirty="0">
                <a:hlinkClick r:id="rId3"/>
              </a:rPr>
              <a:t>sandraleighton@Creighton.edu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72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9072F-1394-4797-815E-18465BB52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A3ADC-D871-455E-97EF-319982688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20" y="1970184"/>
            <a:ext cx="11029615" cy="4512912"/>
          </a:xfrm>
        </p:spPr>
        <p:txBody>
          <a:bodyPr>
            <a:normAutofit/>
          </a:bodyPr>
          <a:lstStyle/>
          <a:p>
            <a:r>
              <a:rPr lang="en-US" dirty="0"/>
              <a:t>Any device that has internet access.</a:t>
            </a:r>
          </a:p>
          <a:p>
            <a:pPr lvl="1"/>
            <a:r>
              <a:rPr lang="en-US" dirty="0"/>
              <a:t>Kindles that are available for check out.</a:t>
            </a:r>
          </a:p>
          <a:p>
            <a:r>
              <a:rPr lang="en-US" dirty="0">
                <a:hlinkClick r:id="rId2"/>
              </a:rPr>
              <a:t>https://cems.unh.edu/creighton/CEMS/Login</a:t>
            </a:r>
            <a:endParaRPr lang="en-US" dirty="0"/>
          </a:p>
          <a:p>
            <a:pPr lvl="1"/>
            <a:r>
              <a:rPr lang="en-US" dirty="0"/>
              <a:t>You will need to login there with your BLUE credentials (</a:t>
            </a:r>
            <a:r>
              <a:rPr lang="en-US" dirty="0" err="1"/>
              <a:t>netID</a:t>
            </a:r>
            <a:r>
              <a:rPr lang="en-US" dirty="0"/>
              <a:t>)</a:t>
            </a:r>
          </a:p>
          <a:p>
            <a:r>
              <a:rPr lang="en-US" dirty="0"/>
              <a:t>Scanner </a:t>
            </a:r>
          </a:p>
          <a:p>
            <a:pPr lvl="1"/>
            <a:r>
              <a:rPr lang="en-US" dirty="0"/>
              <a:t>You will need to obtain a scanner or check one out.</a:t>
            </a:r>
          </a:p>
          <a:p>
            <a:pPr lvl="1"/>
            <a:r>
              <a:rPr lang="en-US" dirty="0"/>
              <a:t>You can type in all of the barcodes as well – this is not recommended due to human error.</a:t>
            </a:r>
          </a:p>
          <a:p>
            <a:r>
              <a:rPr lang="en-US" dirty="0"/>
              <a:t>Labels</a:t>
            </a:r>
          </a:p>
          <a:p>
            <a:pPr lvl="1"/>
            <a:r>
              <a:rPr lang="en-US" dirty="0"/>
              <a:t>Creighton labels have been created and will need to be given to you once you have an account</a:t>
            </a:r>
          </a:p>
          <a:p>
            <a:pPr lvl="2"/>
            <a:r>
              <a:rPr lang="en-US" dirty="0"/>
              <a:t>2 Sizes available</a:t>
            </a:r>
          </a:p>
          <a:p>
            <a:pPr lvl="2"/>
            <a:r>
              <a:rPr lang="en-US" dirty="0"/>
              <a:t>Safe at -80C</a:t>
            </a:r>
          </a:p>
          <a:p>
            <a:pPr lvl="1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CAE9C6-9B2B-4060-A065-935D2D736274}"/>
              </a:ext>
            </a:extLst>
          </p:cNvPr>
          <p:cNvGrpSpPr/>
          <p:nvPr/>
        </p:nvGrpSpPr>
        <p:grpSpPr>
          <a:xfrm>
            <a:off x="9171432" y="5120640"/>
            <a:ext cx="1783080" cy="1265444"/>
            <a:chOff x="9089136" y="2761488"/>
            <a:chExt cx="1783080" cy="126544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76C8308-54B4-4851-9F88-513913B26D75}"/>
                </a:ext>
              </a:extLst>
            </p:cNvPr>
            <p:cNvSpPr/>
            <p:nvPr/>
          </p:nvSpPr>
          <p:spPr>
            <a:xfrm>
              <a:off x="9089136" y="2761488"/>
              <a:ext cx="1783080" cy="8961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Creighton University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100131</a:t>
              </a:r>
            </a:p>
            <a:p>
              <a:pPr algn="ctr"/>
              <a:endParaRPr lang="en-US" sz="1050" dirty="0">
                <a:solidFill>
                  <a:schemeClr val="tx1"/>
                </a:solidFill>
              </a:endParaRPr>
            </a:p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pic>
          <p:nvPicPr>
            <p:cNvPr id="1028" name="Picture 4" descr="Image result for barcode">
              <a:extLst>
                <a:ext uri="{FF2B5EF4-FFF2-40B4-BE49-F238E27FC236}">
                  <a16:creationId xmlns:a16="http://schemas.microsoft.com/office/drawing/2014/main" id="{7E31F7B1-4F7E-43D4-B3BE-6A3D18FAA4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0" t="22307" r="20909" b="50000"/>
            <a:stretch/>
          </p:blipFill>
          <p:spPr bwMode="auto">
            <a:xfrm>
              <a:off x="9363456" y="3249385"/>
              <a:ext cx="1234440" cy="359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D1FA59-948F-4526-B5F0-13B3484289F7}"/>
                </a:ext>
              </a:extLst>
            </p:cNvPr>
            <p:cNvSpPr txBox="1"/>
            <p:nvPr/>
          </p:nvSpPr>
          <p:spPr>
            <a:xfrm>
              <a:off x="9290304" y="3657600"/>
              <a:ext cx="15179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(not to scale)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F08C04E-E8BE-4991-A49F-6D0259C5F2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60" t="11711" r="16560" b="13040"/>
          <a:stretch/>
        </p:blipFill>
        <p:spPr>
          <a:xfrm>
            <a:off x="9098280" y="3253284"/>
            <a:ext cx="1276536" cy="1419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879E76-96F2-4741-9F51-9DBE17F9AF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75" t="37400" r="72475" b="15246"/>
          <a:stretch/>
        </p:blipFill>
        <p:spPr>
          <a:xfrm>
            <a:off x="7270716" y="1823238"/>
            <a:ext cx="1393596" cy="21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0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003316-139A-45CE-B64E-76662EA8E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CEMS-UNH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46C682-CB39-45DC-805D-511DF127D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Logging in</a:t>
            </a:r>
          </a:p>
        </p:txBody>
      </p:sp>
    </p:spTree>
    <p:extLst>
      <p:ext uri="{BB962C8B-B14F-4D97-AF65-F5344CB8AC3E}">
        <p14:creationId xmlns:p14="http://schemas.microsoft.com/office/powerpoint/2010/main" val="1479475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9072F-1394-4797-815E-18465BB52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A3ADC-D871-455E-97EF-319982688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92018"/>
            <a:ext cx="11029615" cy="367830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You are going to check out a Kindle.</a:t>
            </a:r>
          </a:p>
          <a:p>
            <a:pPr lvl="1"/>
            <a:r>
              <a:rPr lang="en-US" dirty="0"/>
              <a:t>Kindle- Open the Silk Browser</a:t>
            </a:r>
          </a:p>
          <a:p>
            <a:pPr lvl="1"/>
            <a:r>
              <a:rPr lang="en-US" dirty="0"/>
              <a:t>This should take you to CEMS Login page</a:t>
            </a:r>
          </a:p>
          <a:p>
            <a:r>
              <a:rPr lang="en-US" dirty="0"/>
              <a:t>Other devices use your choice browser </a:t>
            </a:r>
          </a:p>
          <a:p>
            <a:pPr marL="324000" lvl="1" indent="0">
              <a:buNone/>
            </a:pPr>
            <a:r>
              <a:rPr lang="en-US" dirty="0"/>
              <a:t>(i.e. Firefox, Safari)</a:t>
            </a:r>
          </a:p>
          <a:p>
            <a:pPr lvl="1"/>
            <a:r>
              <a:rPr lang="en-US" dirty="0">
                <a:hlinkClick r:id="rId2"/>
              </a:rPr>
              <a:t>https://cems.unh.edu/creighton/CEMS/Login</a:t>
            </a:r>
            <a:endParaRPr lang="en-US" dirty="0"/>
          </a:p>
          <a:p>
            <a:endParaRPr lang="en-US" dirty="0"/>
          </a:p>
          <a:p>
            <a:r>
              <a:rPr lang="en-US" dirty="0"/>
              <a:t>Click on the login button </a:t>
            </a:r>
          </a:p>
          <a:p>
            <a:r>
              <a:rPr lang="en-US" dirty="0"/>
              <a:t>It will take you to the login screen</a:t>
            </a:r>
          </a:p>
          <a:p>
            <a:r>
              <a:rPr lang="en-US" dirty="0"/>
              <a:t>Click the blue Creighton button</a:t>
            </a:r>
          </a:p>
          <a:p>
            <a:pPr lvl="1"/>
            <a:r>
              <a:rPr lang="en-US" dirty="0"/>
              <a:t>You will be taken to the Creighton login page</a:t>
            </a:r>
          </a:p>
          <a:p>
            <a:pPr lvl="1"/>
            <a:r>
              <a:rPr lang="en-US" dirty="0"/>
              <a:t>Use your NetID email and password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D76CF0-DCF3-4AEE-9E6C-CA481814E7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75" t="37400" r="72475" b="15246"/>
          <a:stretch/>
        </p:blipFill>
        <p:spPr>
          <a:xfrm>
            <a:off x="8654860" y="1831532"/>
            <a:ext cx="3164756" cy="481756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BCE206D-A544-4B7C-B21C-4EDF31F561D0}"/>
              </a:ext>
            </a:extLst>
          </p:cNvPr>
          <p:cNvSpPr/>
          <p:nvPr/>
        </p:nvSpPr>
        <p:spPr>
          <a:xfrm>
            <a:off x="9233844" y="3438144"/>
            <a:ext cx="556181" cy="54911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074B25-22B8-4DC3-97DA-FF1FC23386E3}"/>
              </a:ext>
            </a:extLst>
          </p:cNvPr>
          <p:cNvCxnSpPr>
            <a:cxnSpLocks/>
          </p:cNvCxnSpPr>
          <p:nvPr/>
        </p:nvCxnSpPr>
        <p:spPr>
          <a:xfrm>
            <a:off x="3893364" y="2888050"/>
            <a:ext cx="5340480" cy="80612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4A5B876-2902-44E2-B28F-40FB7EA08E5E}"/>
              </a:ext>
            </a:extLst>
          </p:cNvPr>
          <p:cNvCxnSpPr>
            <a:cxnSpLocks/>
          </p:cNvCxnSpPr>
          <p:nvPr/>
        </p:nvCxnSpPr>
        <p:spPr>
          <a:xfrm>
            <a:off x="3554039" y="5117513"/>
            <a:ext cx="243209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0F738C7-65C4-4EF1-8507-DB2EEC3FF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490" y="3612883"/>
            <a:ext cx="1425588" cy="132544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6D6100A-DB70-43A1-8926-98DDC62E5585}"/>
              </a:ext>
            </a:extLst>
          </p:cNvPr>
          <p:cNvCxnSpPr>
            <a:cxnSpLocks/>
          </p:cNvCxnSpPr>
          <p:nvPr/>
        </p:nvCxnSpPr>
        <p:spPr>
          <a:xfrm flipV="1">
            <a:off x="3027465" y="4423145"/>
            <a:ext cx="1740025" cy="947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1D15701-C41E-45F9-AFA9-172584C0F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3078" y="4938326"/>
            <a:ext cx="2439254" cy="175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78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9072F-1394-4797-815E-18465BB52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A3ADC-D871-455E-97EF-319982688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3807927" cy="3678303"/>
          </a:xfrm>
        </p:spPr>
        <p:txBody>
          <a:bodyPr/>
          <a:lstStyle/>
          <a:p>
            <a:r>
              <a:rPr lang="en-US" dirty="0"/>
              <a:t>This will then take you to the dashboard where you can get started with your inventory.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BE1C65-FA76-4887-BAA2-8463ADF69F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07" r="34900" b="2369"/>
          <a:stretch/>
        </p:blipFill>
        <p:spPr>
          <a:xfrm>
            <a:off x="4389120" y="1715956"/>
            <a:ext cx="7370064" cy="506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45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9072F-1394-4797-815E-18465BB52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inventory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A3ADC-D871-455E-97EF-319982688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207928"/>
            <a:ext cx="3807927" cy="3678303"/>
          </a:xfrm>
        </p:spPr>
        <p:txBody>
          <a:bodyPr/>
          <a:lstStyle/>
          <a:p>
            <a:r>
              <a:rPr lang="en-US" dirty="0"/>
              <a:t>Select the add/update inventory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BE1C65-FA76-4887-BAA2-8463ADF69F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07" r="34900" b="2369"/>
          <a:stretch/>
        </p:blipFill>
        <p:spPr>
          <a:xfrm>
            <a:off x="4389120" y="1715956"/>
            <a:ext cx="7370064" cy="506055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4465AF7-1FA3-4520-9B01-86129544E084}"/>
              </a:ext>
            </a:extLst>
          </p:cNvPr>
          <p:cNvSpPr/>
          <p:nvPr/>
        </p:nvSpPr>
        <p:spPr>
          <a:xfrm>
            <a:off x="8641080" y="2575655"/>
            <a:ext cx="1554480" cy="308202"/>
          </a:xfrm>
          <a:prstGeom prst="ellipse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4DB74F-4A96-4290-AA3B-C01A64054889}"/>
              </a:ext>
            </a:extLst>
          </p:cNvPr>
          <p:cNvCxnSpPr>
            <a:cxnSpLocks/>
          </p:cNvCxnSpPr>
          <p:nvPr/>
        </p:nvCxnSpPr>
        <p:spPr>
          <a:xfrm flipV="1">
            <a:off x="4023360" y="2846097"/>
            <a:ext cx="4758903" cy="12687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571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502924-782F-44A4-AC65-7BBD677DE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50" t="14969" r="35650" b="29333"/>
          <a:stretch/>
        </p:blipFill>
        <p:spPr>
          <a:xfrm>
            <a:off x="7145488" y="1845665"/>
            <a:ext cx="4544568" cy="46164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D9072F-1394-4797-815E-18465BB52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inventory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A3ADC-D871-455E-97EF-319982688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77" y="2189640"/>
            <a:ext cx="6075639" cy="367830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Adding a chemical to inventory</a:t>
            </a:r>
          </a:p>
          <a:p>
            <a:pPr lvl="1"/>
            <a:r>
              <a:rPr lang="en-US" dirty="0"/>
              <a:t>Scan the Creighton barcode. It should populate in this field</a:t>
            </a:r>
          </a:p>
          <a:p>
            <a:pPr lvl="1"/>
            <a:r>
              <a:rPr lang="en-US" dirty="0"/>
              <a:t>If you have more than one of the same item to add</a:t>
            </a:r>
          </a:p>
          <a:p>
            <a:pPr lvl="2"/>
            <a:r>
              <a:rPr lang="en-US" dirty="0"/>
              <a:t>Insert a (,) and scan as many Creighton barcodes as bottles</a:t>
            </a:r>
          </a:p>
          <a:p>
            <a:r>
              <a:rPr lang="en-US" dirty="0"/>
              <a:t>If the chemical is newer it will have a barcode on the side. Scan it in this field</a:t>
            </a:r>
          </a:p>
          <a:p>
            <a:pPr lvl="1"/>
            <a:r>
              <a:rPr lang="en-US" dirty="0"/>
              <a:t>This should populate the remaining fields</a:t>
            </a:r>
          </a:p>
          <a:p>
            <a:r>
              <a:rPr lang="en-US" dirty="0"/>
              <a:t>If product number is available enter it here (type in)</a:t>
            </a:r>
          </a:p>
          <a:p>
            <a:r>
              <a:rPr lang="en-US" dirty="0"/>
              <a:t>Chemical name is required </a:t>
            </a:r>
          </a:p>
          <a:p>
            <a:pPr lvl="1"/>
            <a:r>
              <a:rPr lang="en-US" dirty="0"/>
              <a:t>THIS IS A LAST RESORT</a:t>
            </a:r>
          </a:p>
          <a:p>
            <a:pPr lvl="1"/>
            <a:r>
              <a:rPr lang="en-US" dirty="0"/>
              <a:t>A list will appear if you haven’t given enough information in the above fields for it to be generated.</a:t>
            </a:r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4DB74F-4A96-4290-AA3B-C01A64054889}"/>
              </a:ext>
            </a:extLst>
          </p:cNvPr>
          <p:cNvCxnSpPr>
            <a:cxnSpLocks/>
          </p:cNvCxnSpPr>
          <p:nvPr/>
        </p:nvCxnSpPr>
        <p:spPr>
          <a:xfrm>
            <a:off x="5952744" y="2642616"/>
            <a:ext cx="1352216" cy="1005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5718395-4CEF-475E-856F-F4B88EC07575}"/>
              </a:ext>
            </a:extLst>
          </p:cNvPr>
          <p:cNvCxnSpPr>
            <a:cxnSpLocks/>
          </p:cNvCxnSpPr>
          <p:nvPr/>
        </p:nvCxnSpPr>
        <p:spPr>
          <a:xfrm flipV="1">
            <a:off x="6572524" y="3328418"/>
            <a:ext cx="732436" cy="2117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A596C35-B09F-42A1-A605-A5E9635B763A}"/>
              </a:ext>
            </a:extLst>
          </p:cNvPr>
          <p:cNvCxnSpPr>
            <a:cxnSpLocks/>
          </p:cNvCxnSpPr>
          <p:nvPr/>
        </p:nvCxnSpPr>
        <p:spPr>
          <a:xfrm flipV="1">
            <a:off x="5660136" y="3955368"/>
            <a:ext cx="1644734" cy="4976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E28C47A-08BE-4286-9507-BBA704D76F10}"/>
              </a:ext>
            </a:extLst>
          </p:cNvPr>
          <p:cNvCxnSpPr>
            <a:cxnSpLocks/>
          </p:cNvCxnSpPr>
          <p:nvPr/>
        </p:nvCxnSpPr>
        <p:spPr>
          <a:xfrm flipV="1">
            <a:off x="3553968" y="4672584"/>
            <a:ext cx="3750902" cy="1981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727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502924-782F-44A4-AC65-7BBD677DE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50" t="14969" r="35650" b="62949"/>
          <a:stretch/>
        </p:blipFill>
        <p:spPr>
          <a:xfrm>
            <a:off x="7145488" y="1845665"/>
            <a:ext cx="4544568" cy="1830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D9072F-1394-4797-815E-18465BB52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Deleting inventory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A3ADC-D871-455E-97EF-319982688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77" y="2189640"/>
            <a:ext cx="6075639" cy="3678303"/>
          </a:xfrm>
        </p:spPr>
        <p:txBody>
          <a:bodyPr>
            <a:normAutofit/>
          </a:bodyPr>
          <a:lstStyle/>
          <a:p>
            <a:r>
              <a:rPr lang="en-US" dirty="0"/>
              <a:t>Deleting inventory is easy and </a:t>
            </a:r>
            <a:r>
              <a:rPr lang="en-US" i="1" dirty="0"/>
              <a:t>should be done when a container is empty</a:t>
            </a:r>
          </a:p>
          <a:p>
            <a:r>
              <a:rPr lang="en-US" dirty="0"/>
              <a:t>Click the multi scan mode (ONLY FOR DELETING)</a:t>
            </a:r>
          </a:p>
          <a:p>
            <a:r>
              <a:rPr lang="en-US" dirty="0"/>
              <a:t>Scan the Creighton barcode. It should populate in this field</a:t>
            </a:r>
          </a:p>
          <a:p>
            <a:pPr lvl="1"/>
            <a:r>
              <a:rPr lang="en-US" dirty="0"/>
              <a:t>If you have more than one of the same item to add</a:t>
            </a:r>
          </a:p>
          <a:p>
            <a:pPr lvl="2"/>
            <a:r>
              <a:rPr lang="en-US" dirty="0"/>
              <a:t>Insert a (,) and scan as many Creighton barcodes as bottles</a:t>
            </a:r>
          </a:p>
          <a:p>
            <a:r>
              <a:rPr lang="en-US" dirty="0"/>
              <a:t>You will then get the option to delete from inventory.</a:t>
            </a:r>
          </a:p>
          <a:p>
            <a:r>
              <a:rPr lang="en-US" dirty="0"/>
              <a:t>Once you have deleted then it will be removed and the empty bottle can be trashed appropriately.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4DB74F-4A96-4290-AA3B-C01A64054889}"/>
              </a:ext>
            </a:extLst>
          </p:cNvPr>
          <p:cNvCxnSpPr>
            <a:cxnSpLocks/>
          </p:cNvCxnSpPr>
          <p:nvPr/>
        </p:nvCxnSpPr>
        <p:spPr>
          <a:xfrm flipV="1">
            <a:off x="6172200" y="2481886"/>
            <a:ext cx="4078224" cy="7276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D79D6BB-70B9-48E4-899C-23194ACBED02}"/>
              </a:ext>
            </a:extLst>
          </p:cNvPr>
          <p:cNvSpPr/>
          <p:nvPr/>
        </p:nvSpPr>
        <p:spPr>
          <a:xfrm>
            <a:off x="10314432" y="2282701"/>
            <a:ext cx="1554480" cy="308202"/>
          </a:xfrm>
          <a:prstGeom prst="ellipse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4661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340</TotalTime>
  <Words>776</Words>
  <Application>Microsoft Office PowerPoint</Application>
  <PresentationFormat>Widescreen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Gill Sans MT</vt:lpstr>
      <vt:lpstr>Wingdings 2</vt:lpstr>
      <vt:lpstr>Dividend</vt:lpstr>
      <vt:lpstr>Creighton University  Chemical inventory system</vt:lpstr>
      <vt:lpstr>Activating your account</vt:lpstr>
      <vt:lpstr>hardware</vt:lpstr>
      <vt:lpstr>CEMS-UNH </vt:lpstr>
      <vt:lpstr>Logging in</vt:lpstr>
      <vt:lpstr>Logging in</vt:lpstr>
      <vt:lpstr>Adding inventory</vt:lpstr>
      <vt:lpstr>Adding inventory</vt:lpstr>
      <vt:lpstr>Deleting inventory</vt:lpstr>
      <vt:lpstr>Adding inventory</vt:lpstr>
      <vt:lpstr>Adding inventory</vt:lpstr>
      <vt:lpstr>Adding inventory</vt:lpstr>
      <vt:lpstr>Tracking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Creighton University  Chemical inventory system</dc:title>
  <dc:creator>Leighton, Sandra C</dc:creator>
  <cp:lastModifiedBy>Duda, Mary J</cp:lastModifiedBy>
  <cp:revision>17</cp:revision>
  <cp:lastPrinted>2019-09-11T15:28:48Z</cp:lastPrinted>
  <dcterms:created xsi:type="dcterms:W3CDTF">2019-09-11T14:22:28Z</dcterms:created>
  <dcterms:modified xsi:type="dcterms:W3CDTF">2020-08-04T19:42:52Z</dcterms:modified>
</cp:coreProperties>
</file>