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7" r:id="rId5"/>
    <p:sldId id="265" r:id="rId6"/>
    <p:sldId id="260" r:id="rId7"/>
    <p:sldId id="261" r:id="rId8"/>
    <p:sldId id="262" r:id="rId9"/>
    <p:sldId id="268" r:id="rId10"/>
    <p:sldId id="263" r:id="rId11"/>
    <p:sldId id="269" r:id="rId12"/>
    <p:sldId id="264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ADDD92-DBE2-4FFF-97EE-8FC5B0649135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903CFC-A962-470A-8B99-0ECC13AAA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Climate Action Plan Survey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Fall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397000"/>
          <a:ext cx="8153401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 incentives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Recognition of individuals/departments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“Challenges” between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Sharing cost savings based on 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 departmental green teams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Requiring participation as part of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Incorporate into annual employee reviews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Tools, incentives, etc. to motivate participation 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397000"/>
          <a:ext cx="8153401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 incentives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Recognition of individuals/departments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“Challenges” between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Sharing cost savings based on 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 departmental green teams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Requiring participation as part of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Incorporate into annual employee reviews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Tools, incentives, etc. to motivate participation 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096000" y="4038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096000" y="52578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096000" y="2895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086600" y="52578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397000"/>
          <a:ext cx="815340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– top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Faculty- top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Staff-top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Students-top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up-front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faculty-staff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clear leader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faculty/staff</a:t>
                      </a:r>
                      <a:r>
                        <a:rPr lang="en-US" baseline="0" dirty="0" smtClean="0"/>
                        <a:t> education &amp;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clear 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student participation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rewards/incentives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Potential challenges to implementing CAP?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6096000" y="41910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8229600" y="4267200"/>
            <a:ext cx="45719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397000"/>
          <a:ext cx="8153401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762000"/>
                <a:gridCol w="1136341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I’d like to be a key champion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I’d like to be a leader in my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I’m willing to be regularly involved as part of a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I’m willing to occasionally</a:t>
                      </a:r>
                      <a:r>
                        <a:rPr lang="en-US" baseline="0" dirty="0" smtClean="0"/>
                        <a:t> participate on a limited basis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willing. Too busy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am not sure.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Willingness to help implement the CAP?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12192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Participants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1981200"/>
          <a:ext cx="69341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226"/>
                <a:gridCol w="2013155"/>
                <a:gridCol w="1714909"/>
                <a:gridCol w="17149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Approx.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Approx.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Alumni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397000"/>
          <a:ext cx="81534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Good, Very Good, Excellent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Renewable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Solid waste &amp; recycling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Education/training of faculty/staff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r>
                        <a:rPr lang="en-US" baseline="0" dirty="0" smtClean="0"/>
                        <a:t> use on campus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Commuting &amp; transit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engagement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Campus fleet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Sustainability in the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Food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How is Creighton currently doing…………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397000"/>
          <a:ext cx="81534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Good, Very Good, Excellent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Renewable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Solid waste &amp; recycling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Education/training of faculty/staff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r>
                        <a:rPr lang="en-US" baseline="0" dirty="0" smtClean="0"/>
                        <a:t> use on campus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Commuting &amp; transit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engagement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Campus fleet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Sustainability in the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Food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How is Creighton currently doing…………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6096000" y="25908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096000" y="33528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096000" y="4038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096000" y="4800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096000" y="5181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096000" y="55626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7086600" y="25908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8229600" y="33528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8153400" y="40386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086600" y="40386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8229600" y="48006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8229600" y="51816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8153400" y="4419600"/>
            <a:ext cx="45719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6096000" y="4419600"/>
            <a:ext cx="76201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00200"/>
          <a:ext cx="8153401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Essential/Very Important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 cost-effectiveness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</a:t>
                      </a:r>
                      <a:r>
                        <a:rPr lang="en-US" baseline="0" dirty="0" smtClean="0"/>
                        <a:t> health &amp; well-being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Have management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Engage students &amp; promote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in reducing greenhouse gas emissions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Easy</a:t>
                      </a:r>
                      <a:r>
                        <a:rPr lang="en-US" baseline="0" dirty="0" smtClean="0"/>
                        <a:t> to implement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Timely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Result in multiple wins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Visibility for Creighton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 up-front, initial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Most important criteria for identifying the top strategies to include in the CAP?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599" y="2057400"/>
          <a:ext cx="746760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418"/>
                <a:gridCol w="1329583"/>
                <a:gridCol w="1246573"/>
                <a:gridCol w="870012"/>
                <a:gridCol w="1160016"/>
              </a:tblGrid>
              <a:tr h="3348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334857">
                <a:tc>
                  <a:txBody>
                    <a:bodyPr/>
                    <a:lstStyle/>
                    <a:p>
                      <a:r>
                        <a:rPr lang="en-US" dirty="0" smtClean="0"/>
                        <a:t>Extremely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34857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</a:tr>
              <a:tr h="334857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How aggressive should Creighton be to achieve climate neutrality ?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905000"/>
          <a:ext cx="815340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1"/>
                <a:gridCol w="869271"/>
                <a:gridCol w="1029070"/>
                <a:gridCol w="949911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Captured energy savings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Sustainability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Capital campaigns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budget allocations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Endowment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 fees from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Rank the following mechanisms for funding the CAP …………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905000"/>
          <a:ext cx="64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No, not willing to pay increased 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$10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up to $50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up to $100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more than $100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Would students be willing to fund CAP through increased student fees?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905000"/>
          <a:ext cx="64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No, not willing to pay increased 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$10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up to $50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up to $100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Willing to pay more than $100 per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Would students be willing to fund CAP through increased student fees?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7315200" y="2743200"/>
            <a:ext cx="457200" cy="1219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0" y="2895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66%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</TotalTime>
  <Words>1052</Words>
  <Application>Microsoft Office PowerPoint</Application>
  <PresentationFormat>On-screen Show (4:3)</PresentationFormat>
  <Paragraphs>501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Climate Action Plan Survey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Creighton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Action Plan Survey </dc:title>
  <dc:creator>Stephanie R Wernig</dc:creator>
  <cp:lastModifiedBy>Stephanie R Wernig</cp:lastModifiedBy>
  <cp:revision>15</cp:revision>
  <dcterms:created xsi:type="dcterms:W3CDTF">2012-10-16T17:31:06Z</dcterms:created>
  <dcterms:modified xsi:type="dcterms:W3CDTF">2012-10-31T13:25:42Z</dcterms:modified>
</cp:coreProperties>
</file>