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91" r:id="rId10"/>
    <p:sldId id="265" r:id="rId11"/>
    <p:sldId id="266" r:id="rId12"/>
    <p:sldId id="267" r:id="rId13"/>
    <p:sldId id="268" r:id="rId14"/>
    <p:sldId id="290" r:id="rId15"/>
    <p:sldId id="270" r:id="rId16"/>
    <p:sldId id="271" r:id="rId17"/>
    <p:sldId id="272" r:id="rId18"/>
    <p:sldId id="273" r:id="rId19"/>
    <p:sldId id="274" r:id="rId20"/>
    <p:sldId id="275" r:id="rId21"/>
    <p:sldId id="276" r:id="rId22"/>
    <p:sldId id="288" r:id="rId23"/>
    <p:sldId id="278" r:id="rId24"/>
    <p:sldId id="279" r:id="rId25"/>
    <p:sldId id="280" r:id="rId26"/>
    <p:sldId id="281" r:id="rId27"/>
    <p:sldId id="282" r:id="rId28"/>
    <p:sldId id="283" r:id="rId29"/>
    <p:sldId id="284" r:id="rId30"/>
    <p:sldId id="285" r:id="rId31"/>
    <p:sldId id="289" r:id="rId32"/>
    <p:sldId id="287" r:id="rId33"/>
  </p:sldIdLst>
  <p:sldSz cx="12192000" cy="6858000"/>
  <p:notesSz cx="6858000" cy="9144000"/>
  <p:embeddedFontLst>
    <p:embeddedFont>
      <p:font typeface="Tahoma" panose="020B0604030504040204" pitchFamily="34" charset="0"/>
      <p:regular r:id="rId35"/>
      <p:bold r:id="rId36"/>
    </p:embeddedFont>
    <p:embeddedFont>
      <p:font typeface="Calibri" panose="020F0502020204030204" pitchFamily="34" charset="0"/>
      <p:regular r:id="rId37"/>
      <p:bold r:id="rId38"/>
      <p:italic r:id="rId39"/>
      <p:boldItalic r:id="rId40"/>
    </p:embeddedFont>
    <p:embeddedFont>
      <p:font typeface="Open Sans" panose="020B0604020202020204" charset="0"/>
      <p:regular r:id="rId41"/>
      <p:bold r:id="rId42"/>
      <p:italic r:id="rId43"/>
      <p:boldItalic r:id="rId44"/>
    </p:embeddedFont>
    <p:embeddedFont>
      <p:font typeface="Roboto Black" panose="020B0604020202020204" charset="0"/>
      <p:bold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5XEH6oV2T52wTh7ROoE4M/nuU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E3A17A-2F95-B6D2-96F3-5B994AEF2A4D}" v="60" dt="2023-10-23T22:26:31.6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zer, Robert" userId="S::rtk08877@creighton.edu::afa0e3e4-47b6-456e-9733-208aba30f688" providerId="AD" clId="Web-{51E3A17A-2F95-B6D2-96F3-5B994AEF2A4D}"/>
    <pc:docChg chg="mod addSld delSld modSld modMainMaster setSldSz">
      <pc:chgData name="Kizer, Robert" userId="S::rtk08877@creighton.edu::afa0e3e4-47b6-456e-9733-208aba30f688" providerId="AD" clId="Web-{51E3A17A-2F95-B6D2-96F3-5B994AEF2A4D}" dt="2023-10-23T22:26:31.281" v="46" actId="1076"/>
      <pc:docMkLst>
        <pc:docMk/>
      </pc:docMkLst>
      <pc:sldChg chg="modSp">
        <pc:chgData name="Kizer, Robert" userId="S::rtk08877@creighton.edu::afa0e3e4-47b6-456e-9733-208aba30f688" providerId="AD" clId="Web-{51E3A17A-2F95-B6D2-96F3-5B994AEF2A4D}" dt="2023-10-23T22:20:03.609" v="0"/>
        <pc:sldMkLst>
          <pc:docMk/>
          <pc:sldMk cId="0" sldId="256"/>
        </pc:sldMkLst>
        <pc:spChg chg="mod">
          <ac:chgData name="Kizer, Robert" userId="S::rtk08877@creighton.edu::afa0e3e4-47b6-456e-9733-208aba30f688" providerId="AD" clId="Web-{51E3A17A-2F95-B6D2-96F3-5B994AEF2A4D}" dt="2023-10-23T22:20:03.609" v="0"/>
          <ac:spMkLst>
            <pc:docMk/>
            <pc:sldMk cId="0" sldId="256"/>
            <ac:spMk id="72" creationId="{00000000-0000-0000-0000-000000000000}"/>
          </ac:spMkLst>
        </pc:spChg>
        <pc:spChg chg="mod">
          <ac:chgData name="Kizer, Robert" userId="S::rtk08877@creighton.edu::afa0e3e4-47b6-456e-9733-208aba30f688" providerId="AD" clId="Web-{51E3A17A-2F95-B6D2-96F3-5B994AEF2A4D}" dt="2023-10-23T22:20:03.609" v="0"/>
          <ac:spMkLst>
            <pc:docMk/>
            <pc:sldMk cId="0" sldId="256"/>
            <ac:spMk id="73" creationId="{00000000-0000-0000-0000-000000000000}"/>
          </ac:spMkLst>
        </pc:spChg>
        <pc:spChg chg="mod">
          <ac:chgData name="Kizer, Robert" userId="S::rtk08877@creighton.edu::afa0e3e4-47b6-456e-9733-208aba30f688" providerId="AD" clId="Web-{51E3A17A-2F95-B6D2-96F3-5B994AEF2A4D}" dt="2023-10-23T22:20:03.609" v="0"/>
          <ac:spMkLst>
            <pc:docMk/>
            <pc:sldMk cId="0" sldId="256"/>
            <ac:spMk id="74" creationId="{00000000-0000-0000-0000-000000000000}"/>
          </ac:spMkLst>
        </pc:spChg>
        <pc:picChg chg="mod">
          <ac:chgData name="Kizer, Robert" userId="S::rtk08877@creighton.edu::afa0e3e4-47b6-456e-9733-208aba30f688" providerId="AD" clId="Web-{51E3A17A-2F95-B6D2-96F3-5B994AEF2A4D}" dt="2023-10-23T22:20:03.609" v="0"/>
          <ac:picMkLst>
            <pc:docMk/>
            <pc:sldMk cId="0" sldId="256"/>
            <ac:picMk id="71" creationId="{00000000-0000-0000-0000-000000000000}"/>
          </ac:picMkLst>
        </pc:picChg>
      </pc:sldChg>
      <pc:sldChg chg="modSp">
        <pc:chgData name="Kizer, Robert" userId="S::rtk08877@creighton.edu::afa0e3e4-47b6-456e-9733-208aba30f688" providerId="AD" clId="Web-{51E3A17A-2F95-B6D2-96F3-5B994AEF2A4D}" dt="2023-10-23T22:20:03.609" v="0"/>
        <pc:sldMkLst>
          <pc:docMk/>
          <pc:sldMk cId="0" sldId="257"/>
        </pc:sldMkLst>
        <pc:spChg chg="mod">
          <ac:chgData name="Kizer, Robert" userId="S::rtk08877@creighton.edu::afa0e3e4-47b6-456e-9733-208aba30f688" providerId="AD" clId="Web-{51E3A17A-2F95-B6D2-96F3-5B994AEF2A4D}" dt="2023-10-23T22:20:03.609" v="0"/>
          <ac:spMkLst>
            <pc:docMk/>
            <pc:sldMk cId="0" sldId="257"/>
            <ac:spMk id="79" creationId="{00000000-0000-0000-0000-000000000000}"/>
          </ac:spMkLst>
        </pc:spChg>
        <pc:spChg chg="mod">
          <ac:chgData name="Kizer, Robert" userId="S::rtk08877@creighton.edu::afa0e3e4-47b6-456e-9733-208aba30f688" providerId="AD" clId="Web-{51E3A17A-2F95-B6D2-96F3-5B994AEF2A4D}" dt="2023-10-23T22:20:03.609" v="0"/>
          <ac:spMkLst>
            <pc:docMk/>
            <pc:sldMk cId="0" sldId="257"/>
            <ac:spMk id="80" creationId="{00000000-0000-0000-0000-000000000000}"/>
          </ac:spMkLst>
        </pc:spChg>
      </pc:sldChg>
      <pc:sldChg chg="modSp">
        <pc:chgData name="Kizer, Robert" userId="S::rtk08877@creighton.edu::afa0e3e4-47b6-456e-9733-208aba30f688" providerId="AD" clId="Web-{51E3A17A-2F95-B6D2-96F3-5B994AEF2A4D}" dt="2023-10-23T22:20:03.609" v="0"/>
        <pc:sldMkLst>
          <pc:docMk/>
          <pc:sldMk cId="0" sldId="258"/>
        </pc:sldMkLst>
        <pc:spChg chg="mod">
          <ac:chgData name="Kizer, Robert" userId="S::rtk08877@creighton.edu::afa0e3e4-47b6-456e-9733-208aba30f688" providerId="AD" clId="Web-{51E3A17A-2F95-B6D2-96F3-5B994AEF2A4D}" dt="2023-10-23T22:20:03.609" v="0"/>
          <ac:spMkLst>
            <pc:docMk/>
            <pc:sldMk cId="0" sldId="258"/>
            <ac:spMk id="85" creationId="{00000000-0000-0000-0000-000000000000}"/>
          </ac:spMkLst>
        </pc:spChg>
        <pc:spChg chg="mod">
          <ac:chgData name="Kizer, Robert" userId="S::rtk08877@creighton.edu::afa0e3e4-47b6-456e-9733-208aba30f688" providerId="AD" clId="Web-{51E3A17A-2F95-B6D2-96F3-5B994AEF2A4D}" dt="2023-10-23T22:20:03.609" v="0"/>
          <ac:spMkLst>
            <pc:docMk/>
            <pc:sldMk cId="0" sldId="258"/>
            <ac:spMk id="86" creationId="{00000000-0000-0000-0000-000000000000}"/>
          </ac:spMkLst>
        </pc:spChg>
      </pc:sldChg>
      <pc:sldChg chg="modSp">
        <pc:chgData name="Kizer, Robert" userId="S::rtk08877@creighton.edu::afa0e3e4-47b6-456e-9733-208aba30f688" providerId="AD" clId="Web-{51E3A17A-2F95-B6D2-96F3-5B994AEF2A4D}" dt="2023-10-23T22:20:03.609" v="0"/>
        <pc:sldMkLst>
          <pc:docMk/>
          <pc:sldMk cId="0" sldId="259"/>
        </pc:sldMkLst>
        <pc:spChg chg="mod">
          <ac:chgData name="Kizer, Robert" userId="S::rtk08877@creighton.edu::afa0e3e4-47b6-456e-9733-208aba30f688" providerId="AD" clId="Web-{51E3A17A-2F95-B6D2-96F3-5B994AEF2A4D}" dt="2023-10-23T22:20:03.609" v="0"/>
          <ac:spMkLst>
            <pc:docMk/>
            <pc:sldMk cId="0" sldId="259"/>
            <ac:spMk id="91" creationId="{00000000-0000-0000-0000-000000000000}"/>
          </ac:spMkLst>
        </pc:spChg>
        <pc:spChg chg="mod">
          <ac:chgData name="Kizer, Robert" userId="S::rtk08877@creighton.edu::afa0e3e4-47b6-456e-9733-208aba30f688" providerId="AD" clId="Web-{51E3A17A-2F95-B6D2-96F3-5B994AEF2A4D}" dt="2023-10-23T22:20:03.609" v="0"/>
          <ac:spMkLst>
            <pc:docMk/>
            <pc:sldMk cId="0" sldId="259"/>
            <ac:spMk id="92" creationId="{00000000-0000-0000-0000-000000000000}"/>
          </ac:spMkLst>
        </pc:spChg>
      </pc:sldChg>
      <pc:sldChg chg="modSp">
        <pc:chgData name="Kizer, Robert" userId="S::rtk08877@creighton.edu::afa0e3e4-47b6-456e-9733-208aba30f688" providerId="AD" clId="Web-{51E3A17A-2F95-B6D2-96F3-5B994AEF2A4D}" dt="2023-10-23T22:20:03.609" v="0"/>
        <pc:sldMkLst>
          <pc:docMk/>
          <pc:sldMk cId="0" sldId="260"/>
        </pc:sldMkLst>
        <pc:spChg chg="mod">
          <ac:chgData name="Kizer, Robert" userId="S::rtk08877@creighton.edu::afa0e3e4-47b6-456e-9733-208aba30f688" providerId="AD" clId="Web-{51E3A17A-2F95-B6D2-96F3-5B994AEF2A4D}" dt="2023-10-23T22:20:03.609" v="0"/>
          <ac:spMkLst>
            <pc:docMk/>
            <pc:sldMk cId="0" sldId="260"/>
            <ac:spMk id="97" creationId="{00000000-0000-0000-0000-000000000000}"/>
          </ac:spMkLst>
        </pc:spChg>
        <pc:spChg chg="mod">
          <ac:chgData name="Kizer, Robert" userId="S::rtk08877@creighton.edu::afa0e3e4-47b6-456e-9733-208aba30f688" providerId="AD" clId="Web-{51E3A17A-2F95-B6D2-96F3-5B994AEF2A4D}" dt="2023-10-23T22:20:03.609" v="0"/>
          <ac:spMkLst>
            <pc:docMk/>
            <pc:sldMk cId="0" sldId="260"/>
            <ac:spMk id="98" creationId="{00000000-0000-0000-0000-000000000000}"/>
          </ac:spMkLst>
        </pc:spChg>
      </pc:sldChg>
      <pc:sldChg chg="modSp">
        <pc:chgData name="Kizer, Robert" userId="S::rtk08877@creighton.edu::afa0e3e4-47b6-456e-9733-208aba30f688" providerId="AD" clId="Web-{51E3A17A-2F95-B6D2-96F3-5B994AEF2A4D}" dt="2023-10-23T22:20:03.609" v="0"/>
        <pc:sldMkLst>
          <pc:docMk/>
          <pc:sldMk cId="0" sldId="261"/>
        </pc:sldMkLst>
        <pc:spChg chg="mod">
          <ac:chgData name="Kizer, Robert" userId="S::rtk08877@creighton.edu::afa0e3e4-47b6-456e-9733-208aba30f688" providerId="AD" clId="Web-{51E3A17A-2F95-B6D2-96F3-5B994AEF2A4D}" dt="2023-10-23T22:20:03.609" v="0"/>
          <ac:spMkLst>
            <pc:docMk/>
            <pc:sldMk cId="0" sldId="261"/>
            <ac:spMk id="104" creationId="{00000000-0000-0000-0000-000000000000}"/>
          </ac:spMkLst>
        </pc:spChg>
        <pc:spChg chg="mod">
          <ac:chgData name="Kizer, Robert" userId="S::rtk08877@creighton.edu::afa0e3e4-47b6-456e-9733-208aba30f688" providerId="AD" clId="Web-{51E3A17A-2F95-B6D2-96F3-5B994AEF2A4D}" dt="2023-10-23T22:20:03.609" v="0"/>
          <ac:spMkLst>
            <pc:docMk/>
            <pc:sldMk cId="0" sldId="261"/>
            <ac:spMk id="105" creationId="{00000000-0000-0000-0000-000000000000}"/>
          </ac:spMkLst>
        </pc:spChg>
        <pc:spChg chg="mod">
          <ac:chgData name="Kizer, Robert" userId="S::rtk08877@creighton.edu::afa0e3e4-47b6-456e-9733-208aba30f688" providerId="AD" clId="Web-{51E3A17A-2F95-B6D2-96F3-5B994AEF2A4D}" dt="2023-10-23T22:20:03.609" v="0"/>
          <ac:spMkLst>
            <pc:docMk/>
            <pc:sldMk cId="0" sldId="261"/>
            <ac:spMk id="107" creationId="{00000000-0000-0000-0000-000000000000}"/>
          </ac:spMkLst>
        </pc:spChg>
        <pc:picChg chg="mod">
          <ac:chgData name="Kizer, Robert" userId="S::rtk08877@creighton.edu::afa0e3e4-47b6-456e-9733-208aba30f688" providerId="AD" clId="Web-{51E3A17A-2F95-B6D2-96F3-5B994AEF2A4D}" dt="2023-10-23T22:20:03.609" v="0"/>
          <ac:picMkLst>
            <pc:docMk/>
            <pc:sldMk cId="0" sldId="261"/>
            <ac:picMk id="106" creationId="{00000000-0000-0000-0000-000000000000}"/>
          </ac:picMkLst>
        </pc:picChg>
      </pc:sldChg>
      <pc:sldChg chg="modSp">
        <pc:chgData name="Kizer, Robert" userId="S::rtk08877@creighton.edu::afa0e3e4-47b6-456e-9733-208aba30f688" providerId="AD" clId="Web-{51E3A17A-2F95-B6D2-96F3-5B994AEF2A4D}" dt="2023-10-23T22:20:03.609" v="0"/>
        <pc:sldMkLst>
          <pc:docMk/>
          <pc:sldMk cId="0" sldId="262"/>
        </pc:sldMkLst>
        <pc:spChg chg="mod">
          <ac:chgData name="Kizer, Robert" userId="S::rtk08877@creighton.edu::afa0e3e4-47b6-456e-9733-208aba30f688" providerId="AD" clId="Web-{51E3A17A-2F95-B6D2-96F3-5B994AEF2A4D}" dt="2023-10-23T22:20:03.609" v="0"/>
          <ac:spMkLst>
            <pc:docMk/>
            <pc:sldMk cId="0" sldId="262"/>
            <ac:spMk id="113" creationId="{00000000-0000-0000-0000-000000000000}"/>
          </ac:spMkLst>
        </pc:spChg>
        <pc:spChg chg="mod">
          <ac:chgData name="Kizer, Robert" userId="S::rtk08877@creighton.edu::afa0e3e4-47b6-456e-9733-208aba30f688" providerId="AD" clId="Web-{51E3A17A-2F95-B6D2-96F3-5B994AEF2A4D}" dt="2023-10-23T22:20:03.609" v="0"/>
          <ac:spMkLst>
            <pc:docMk/>
            <pc:sldMk cId="0" sldId="262"/>
            <ac:spMk id="114" creationId="{00000000-0000-0000-0000-000000000000}"/>
          </ac:spMkLst>
        </pc:spChg>
      </pc:sldChg>
      <pc:sldChg chg="modSp">
        <pc:chgData name="Kizer, Robert" userId="S::rtk08877@creighton.edu::afa0e3e4-47b6-456e-9733-208aba30f688" providerId="AD" clId="Web-{51E3A17A-2F95-B6D2-96F3-5B994AEF2A4D}" dt="2023-10-23T22:20:03.609" v="0"/>
        <pc:sldMkLst>
          <pc:docMk/>
          <pc:sldMk cId="0" sldId="263"/>
        </pc:sldMkLst>
        <pc:spChg chg="mod">
          <ac:chgData name="Kizer, Robert" userId="S::rtk08877@creighton.edu::afa0e3e4-47b6-456e-9733-208aba30f688" providerId="AD" clId="Web-{51E3A17A-2F95-B6D2-96F3-5B994AEF2A4D}" dt="2023-10-23T22:20:03.609" v="0"/>
          <ac:spMkLst>
            <pc:docMk/>
            <pc:sldMk cId="0" sldId="263"/>
            <ac:spMk id="120" creationId="{00000000-0000-0000-0000-000000000000}"/>
          </ac:spMkLst>
        </pc:spChg>
        <pc:spChg chg="mod">
          <ac:chgData name="Kizer, Robert" userId="S::rtk08877@creighton.edu::afa0e3e4-47b6-456e-9733-208aba30f688" providerId="AD" clId="Web-{51E3A17A-2F95-B6D2-96F3-5B994AEF2A4D}" dt="2023-10-23T22:20:03.609" v="0"/>
          <ac:spMkLst>
            <pc:docMk/>
            <pc:sldMk cId="0" sldId="263"/>
            <ac:spMk id="121" creationId="{00000000-0000-0000-0000-000000000000}"/>
          </ac:spMkLst>
        </pc:spChg>
      </pc:sldChg>
      <pc:sldChg chg="modSp del">
        <pc:chgData name="Kizer, Robert" userId="S::rtk08877@creighton.edu::afa0e3e4-47b6-456e-9733-208aba30f688" providerId="AD" clId="Web-{51E3A17A-2F95-B6D2-96F3-5B994AEF2A4D}" dt="2023-10-23T22:25:52.123" v="40"/>
        <pc:sldMkLst>
          <pc:docMk/>
          <pc:sldMk cId="0" sldId="264"/>
        </pc:sldMkLst>
        <pc:spChg chg="mod">
          <ac:chgData name="Kizer, Robert" userId="S::rtk08877@creighton.edu::afa0e3e4-47b6-456e-9733-208aba30f688" providerId="AD" clId="Web-{51E3A17A-2F95-B6D2-96F3-5B994AEF2A4D}" dt="2023-10-23T22:20:03.609" v="0"/>
          <ac:spMkLst>
            <pc:docMk/>
            <pc:sldMk cId="0" sldId="264"/>
            <ac:spMk id="127" creationId="{00000000-0000-0000-0000-000000000000}"/>
          </ac:spMkLst>
        </pc:spChg>
        <pc:spChg chg="mod">
          <ac:chgData name="Kizer, Robert" userId="S::rtk08877@creighton.edu::afa0e3e4-47b6-456e-9733-208aba30f688" providerId="AD" clId="Web-{51E3A17A-2F95-B6D2-96F3-5B994AEF2A4D}" dt="2023-10-23T22:20:03.609" v="0"/>
          <ac:spMkLst>
            <pc:docMk/>
            <pc:sldMk cId="0" sldId="264"/>
            <ac:spMk id="128" creationId="{00000000-0000-0000-0000-000000000000}"/>
          </ac:spMkLst>
        </pc:spChg>
      </pc:sldChg>
      <pc:sldChg chg="modSp">
        <pc:chgData name="Kizer, Robert" userId="S::rtk08877@creighton.edu::afa0e3e4-47b6-456e-9733-208aba30f688" providerId="AD" clId="Web-{51E3A17A-2F95-B6D2-96F3-5B994AEF2A4D}" dt="2023-10-23T22:20:03.609" v="0"/>
        <pc:sldMkLst>
          <pc:docMk/>
          <pc:sldMk cId="0" sldId="265"/>
        </pc:sldMkLst>
        <pc:spChg chg="mod">
          <ac:chgData name="Kizer, Robert" userId="S::rtk08877@creighton.edu::afa0e3e4-47b6-456e-9733-208aba30f688" providerId="AD" clId="Web-{51E3A17A-2F95-B6D2-96F3-5B994AEF2A4D}" dt="2023-10-23T22:20:03.609" v="0"/>
          <ac:spMkLst>
            <pc:docMk/>
            <pc:sldMk cId="0" sldId="265"/>
            <ac:spMk id="134" creationId="{00000000-0000-0000-0000-000000000000}"/>
          </ac:spMkLst>
        </pc:spChg>
        <pc:spChg chg="mod">
          <ac:chgData name="Kizer, Robert" userId="S::rtk08877@creighton.edu::afa0e3e4-47b6-456e-9733-208aba30f688" providerId="AD" clId="Web-{51E3A17A-2F95-B6D2-96F3-5B994AEF2A4D}" dt="2023-10-23T22:20:03.609" v="0"/>
          <ac:spMkLst>
            <pc:docMk/>
            <pc:sldMk cId="0" sldId="265"/>
            <ac:spMk id="135" creationId="{00000000-0000-0000-0000-000000000000}"/>
          </ac:spMkLst>
        </pc:spChg>
      </pc:sldChg>
      <pc:sldChg chg="modSp">
        <pc:chgData name="Kizer, Robert" userId="S::rtk08877@creighton.edu::afa0e3e4-47b6-456e-9733-208aba30f688" providerId="AD" clId="Web-{51E3A17A-2F95-B6D2-96F3-5B994AEF2A4D}" dt="2023-10-23T22:20:03.609" v="0"/>
        <pc:sldMkLst>
          <pc:docMk/>
          <pc:sldMk cId="0" sldId="266"/>
        </pc:sldMkLst>
        <pc:spChg chg="mod">
          <ac:chgData name="Kizer, Robert" userId="S::rtk08877@creighton.edu::afa0e3e4-47b6-456e-9733-208aba30f688" providerId="AD" clId="Web-{51E3A17A-2F95-B6D2-96F3-5B994AEF2A4D}" dt="2023-10-23T22:20:03.609" v="0"/>
          <ac:spMkLst>
            <pc:docMk/>
            <pc:sldMk cId="0" sldId="266"/>
            <ac:spMk id="141" creationId="{00000000-0000-0000-0000-000000000000}"/>
          </ac:spMkLst>
        </pc:spChg>
        <pc:spChg chg="mod">
          <ac:chgData name="Kizer, Robert" userId="S::rtk08877@creighton.edu::afa0e3e4-47b6-456e-9733-208aba30f688" providerId="AD" clId="Web-{51E3A17A-2F95-B6D2-96F3-5B994AEF2A4D}" dt="2023-10-23T22:20:03.609" v="0"/>
          <ac:spMkLst>
            <pc:docMk/>
            <pc:sldMk cId="0" sldId="266"/>
            <ac:spMk id="142" creationId="{00000000-0000-0000-0000-000000000000}"/>
          </ac:spMkLst>
        </pc:spChg>
      </pc:sldChg>
      <pc:sldChg chg="modSp">
        <pc:chgData name="Kizer, Robert" userId="S::rtk08877@creighton.edu::afa0e3e4-47b6-456e-9733-208aba30f688" providerId="AD" clId="Web-{51E3A17A-2F95-B6D2-96F3-5B994AEF2A4D}" dt="2023-10-23T22:20:03.609" v="0"/>
        <pc:sldMkLst>
          <pc:docMk/>
          <pc:sldMk cId="0" sldId="267"/>
        </pc:sldMkLst>
        <pc:spChg chg="mod">
          <ac:chgData name="Kizer, Robert" userId="S::rtk08877@creighton.edu::afa0e3e4-47b6-456e-9733-208aba30f688" providerId="AD" clId="Web-{51E3A17A-2F95-B6D2-96F3-5B994AEF2A4D}" dt="2023-10-23T22:20:03.609" v="0"/>
          <ac:spMkLst>
            <pc:docMk/>
            <pc:sldMk cId="0" sldId="267"/>
            <ac:spMk id="148" creationId="{00000000-0000-0000-0000-000000000000}"/>
          </ac:spMkLst>
        </pc:spChg>
        <pc:spChg chg="mod">
          <ac:chgData name="Kizer, Robert" userId="S::rtk08877@creighton.edu::afa0e3e4-47b6-456e-9733-208aba30f688" providerId="AD" clId="Web-{51E3A17A-2F95-B6D2-96F3-5B994AEF2A4D}" dt="2023-10-23T22:20:03.609" v="0"/>
          <ac:spMkLst>
            <pc:docMk/>
            <pc:sldMk cId="0" sldId="267"/>
            <ac:spMk id="149" creationId="{00000000-0000-0000-0000-000000000000}"/>
          </ac:spMkLst>
        </pc:spChg>
        <pc:picChg chg="mod">
          <ac:chgData name="Kizer, Robert" userId="S::rtk08877@creighton.edu::afa0e3e4-47b6-456e-9733-208aba30f688" providerId="AD" clId="Web-{51E3A17A-2F95-B6D2-96F3-5B994AEF2A4D}" dt="2023-10-23T22:20:03.609" v="0"/>
          <ac:picMkLst>
            <pc:docMk/>
            <pc:sldMk cId="0" sldId="267"/>
            <ac:picMk id="150" creationId="{00000000-0000-0000-0000-000000000000}"/>
          </ac:picMkLst>
        </pc:picChg>
      </pc:sldChg>
      <pc:sldChg chg="modSp">
        <pc:chgData name="Kizer, Robert" userId="S::rtk08877@creighton.edu::afa0e3e4-47b6-456e-9733-208aba30f688" providerId="AD" clId="Web-{51E3A17A-2F95-B6D2-96F3-5B994AEF2A4D}" dt="2023-10-23T22:20:03.609" v="0"/>
        <pc:sldMkLst>
          <pc:docMk/>
          <pc:sldMk cId="0" sldId="268"/>
        </pc:sldMkLst>
        <pc:spChg chg="mod">
          <ac:chgData name="Kizer, Robert" userId="S::rtk08877@creighton.edu::afa0e3e4-47b6-456e-9733-208aba30f688" providerId="AD" clId="Web-{51E3A17A-2F95-B6D2-96F3-5B994AEF2A4D}" dt="2023-10-23T22:20:03.609" v="0"/>
          <ac:spMkLst>
            <pc:docMk/>
            <pc:sldMk cId="0" sldId="268"/>
            <ac:spMk id="156" creationId="{00000000-0000-0000-0000-000000000000}"/>
          </ac:spMkLst>
        </pc:spChg>
        <pc:spChg chg="mod">
          <ac:chgData name="Kizer, Robert" userId="S::rtk08877@creighton.edu::afa0e3e4-47b6-456e-9733-208aba30f688" providerId="AD" clId="Web-{51E3A17A-2F95-B6D2-96F3-5B994AEF2A4D}" dt="2023-10-23T22:20:03.609" v="0"/>
          <ac:spMkLst>
            <pc:docMk/>
            <pc:sldMk cId="0" sldId="268"/>
            <ac:spMk id="157" creationId="{00000000-0000-0000-0000-000000000000}"/>
          </ac:spMkLst>
        </pc:spChg>
        <pc:picChg chg="mod">
          <ac:chgData name="Kizer, Robert" userId="S::rtk08877@creighton.edu::afa0e3e4-47b6-456e-9733-208aba30f688" providerId="AD" clId="Web-{51E3A17A-2F95-B6D2-96F3-5B994AEF2A4D}" dt="2023-10-23T22:20:03.609" v="0"/>
          <ac:picMkLst>
            <pc:docMk/>
            <pc:sldMk cId="0" sldId="268"/>
            <ac:picMk id="158" creationId="{00000000-0000-0000-0000-000000000000}"/>
          </ac:picMkLst>
        </pc:picChg>
        <pc:picChg chg="mod">
          <ac:chgData name="Kizer, Robert" userId="S::rtk08877@creighton.edu::afa0e3e4-47b6-456e-9733-208aba30f688" providerId="AD" clId="Web-{51E3A17A-2F95-B6D2-96F3-5B994AEF2A4D}" dt="2023-10-23T22:20:03.609" v="0"/>
          <ac:picMkLst>
            <pc:docMk/>
            <pc:sldMk cId="0" sldId="268"/>
            <ac:picMk id="159" creationId="{00000000-0000-0000-0000-000000000000}"/>
          </ac:picMkLst>
        </pc:picChg>
        <pc:picChg chg="mod">
          <ac:chgData name="Kizer, Robert" userId="S::rtk08877@creighton.edu::afa0e3e4-47b6-456e-9733-208aba30f688" providerId="AD" clId="Web-{51E3A17A-2F95-B6D2-96F3-5B994AEF2A4D}" dt="2023-10-23T22:20:03.609" v="0"/>
          <ac:picMkLst>
            <pc:docMk/>
            <pc:sldMk cId="0" sldId="268"/>
            <ac:picMk id="160" creationId="{00000000-0000-0000-0000-000000000000}"/>
          </ac:picMkLst>
        </pc:picChg>
      </pc:sldChg>
      <pc:sldChg chg="modSp del">
        <pc:chgData name="Kizer, Robert" userId="S::rtk08877@creighton.edu::afa0e3e4-47b6-456e-9733-208aba30f688" providerId="AD" clId="Web-{51E3A17A-2F95-B6D2-96F3-5B994AEF2A4D}" dt="2023-10-23T22:25:19.684" v="34"/>
        <pc:sldMkLst>
          <pc:docMk/>
          <pc:sldMk cId="0" sldId="269"/>
        </pc:sldMkLst>
        <pc:spChg chg="mod">
          <ac:chgData name="Kizer, Robert" userId="S::rtk08877@creighton.edu::afa0e3e4-47b6-456e-9733-208aba30f688" providerId="AD" clId="Web-{51E3A17A-2F95-B6D2-96F3-5B994AEF2A4D}" dt="2023-10-23T22:20:03.609" v="0"/>
          <ac:spMkLst>
            <pc:docMk/>
            <pc:sldMk cId="0" sldId="269"/>
            <ac:spMk id="165" creationId="{00000000-0000-0000-0000-000000000000}"/>
          </ac:spMkLst>
        </pc:spChg>
        <pc:spChg chg="mod">
          <ac:chgData name="Kizer, Robert" userId="S::rtk08877@creighton.edu::afa0e3e4-47b6-456e-9733-208aba30f688" providerId="AD" clId="Web-{51E3A17A-2F95-B6D2-96F3-5B994AEF2A4D}" dt="2023-10-23T22:20:03.609" v="0"/>
          <ac:spMkLst>
            <pc:docMk/>
            <pc:sldMk cId="0" sldId="269"/>
            <ac:spMk id="167" creationId="{00000000-0000-0000-0000-000000000000}"/>
          </ac:spMkLst>
        </pc:spChg>
        <pc:picChg chg="mod">
          <ac:chgData name="Kizer, Robert" userId="S::rtk08877@creighton.edu::afa0e3e4-47b6-456e-9733-208aba30f688" providerId="AD" clId="Web-{51E3A17A-2F95-B6D2-96F3-5B994AEF2A4D}" dt="2023-10-23T22:20:03.609" v="0"/>
          <ac:picMkLst>
            <pc:docMk/>
            <pc:sldMk cId="0" sldId="269"/>
            <ac:picMk id="166" creationId="{00000000-0000-0000-0000-000000000000}"/>
          </ac:picMkLst>
        </pc:picChg>
      </pc:sldChg>
      <pc:sldChg chg="modSp">
        <pc:chgData name="Kizer, Robert" userId="S::rtk08877@creighton.edu::afa0e3e4-47b6-456e-9733-208aba30f688" providerId="AD" clId="Web-{51E3A17A-2F95-B6D2-96F3-5B994AEF2A4D}" dt="2023-10-23T22:20:03.609" v="0"/>
        <pc:sldMkLst>
          <pc:docMk/>
          <pc:sldMk cId="0" sldId="270"/>
        </pc:sldMkLst>
        <pc:spChg chg="mod">
          <ac:chgData name="Kizer, Robert" userId="S::rtk08877@creighton.edu::afa0e3e4-47b6-456e-9733-208aba30f688" providerId="AD" clId="Web-{51E3A17A-2F95-B6D2-96F3-5B994AEF2A4D}" dt="2023-10-23T22:20:03.609" v="0"/>
          <ac:spMkLst>
            <pc:docMk/>
            <pc:sldMk cId="0" sldId="270"/>
            <ac:spMk id="173" creationId="{00000000-0000-0000-0000-000000000000}"/>
          </ac:spMkLst>
        </pc:spChg>
        <pc:picChg chg="mod">
          <ac:chgData name="Kizer, Robert" userId="S::rtk08877@creighton.edu::afa0e3e4-47b6-456e-9733-208aba30f688" providerId="AD" clId="Web-{51E3A17A-2F95-B6D2-96F3-5B994AEF2A4D}" dt="2023-10-23T22:20:03.609" v="0"/>
          <ac:picMkLst>
            <pc:docMk/>
            <pc:sldMk cId="0" sldId="270"/>
            <ac:picMk id="174" creationId="{00000000-0000-0000-0000-000000000000}"/>
          </ac:picMkLst>
        </pc:picChg>
        <pc:picChg chg="mod">
          <ac:chgData name="Kizer, Robert" userId="S::rtk08877@creighton.edu::afa0e3e4-47b6-456e-9733-208aba30f688" providerId="AD" clId="Web-{51E3A17A-2F95-B6D2-96F3-5B994AEF2A4D}" dt="2023-10-23T22:20:03.609" v="0"/>
          <ac:picMkLst>
            <pc:docMk/>
            <pc:sldMk cId="0" sldId="270"/>
            <ac:picMk id="175" creationId="{00000000-0000-0000-0000-000000000000}"/>
          </ac:picMkLst>
        </pc:picChg>
      </pc:sldChg>
      <pc:sldChg chg="modSp">
        <pc:chgData name="Kizer, Robert" userId="S::rtk08877@creighton.edu::afa0e3e4-47b6-456e-9733-208aba30f688" providerId="AD" clId="Web-{51E3A17A-2F95-B6D2-96F3-5B994AEF2A4D}" dt="2023-10-23T22:20:03.609" v="0"/>
        <pc:sldMkLst>
          <pc:docMk/>
          <pc:sldMk cId="0" sldId="271"/>
        </pc:sldMkLst>
        <pc:spChg chg="mod">
          <ac:chgData name="Kizer, Robert" userId="S::rtk08877@creighton.edu::afa0e3e4-47b6-456e-9733-208aba30f688" providerId="AD" clId="Web-{51E3A17A-2F95-B6D2-96F3-5B994AEF2A4D}" dt="2023-10-23T22:20:03.609" v="0"/>
          <ac:spMkLst>
            <pc:docMk/>
            <pc:sldMk cId="0" sldId="271"/>
            <ac:spMk id="182" creationId="{00000000-0000-0000-0000-000000000000}"/>
          </ac:spMkLst>
        </pc:spChg>
        <pc:picChg chg="mod">
          <ac:chgData name="Kizer, Robert" userId="S::rtk08877@creighton.edu::afa0e3e4-47b6-456e-9733-208aba30f688" providerId="AD" clId="Web-{51E3A17A-2F95-B6D2-96F3-5B994AEF2A4D}" dt="2023-10-23T22:20:03.609" v="0"/>
          <ac:picMkLst>
            <pc:docMk/>
            <pc:sldMk cId="0" sldId="271"/>
            <ac:picMk id="181" creationId="{00000000-0000-0000-0000-000000000000}"/>
          </ac:picMkLst>
        </pc:picChg>
        <pc:picChg chg="mod">
          <ac:chgData name="Kizer, Robert" userId="S::rtk08877@creighton.edu::afa0e3e4-47b6-456e-9733-208aba30f688" providerId="AD" clId="Web-{51E3A17A-2F95-B6D2-96F3-5B994AEF2A4D}" dt="2023-10-23T22:20:03.609" v="0"/>
          <ac:picMkLst>
            <pc:docMk/>
            <pc:sldMk cId="0" sldId="271"/>
            <ac:picMk id="183" creationId="{00000000-0000-0000-0000-000000000000}"/>
          </ac:picMkLst>
        </pc:picChg>
      </pc:sldChg>
      <pc:sldChg chg="modSp">
        <pc:chgData name="Kizer, Robert" userId="S::rtk08877@creighton.edu::afa0e3e4-47b6-456e-9733-208aba30f688" providerId="AD" clId="Web-{51E3A17A-2F95-B6D2-96F3-5B994AEF2A4D}" dt="2023-10-23T22:20:03.609" v="0"/>
        <pc:sldMkLst>
          <pc:docMk/>
          <pc:sldMk cId="0" sldId="272"/>
        </pc:sldMkLst>
        <pc:spChg chg="mod">
          <ac:chgData name="Kizer, Robert" userId="S::rtk08877@creighton.edu::afa0e3e4-47b6-456e-9733-208aba30f688" providerId="AD" clId="Web-{51E3A17A-2F95-B6D2-96F3-5B994AEF2A4D}" dt="2023-10-23T22:20:03.609" v="0"/>
          <ac:spMkLst>
            <pc:docMk/>
            <pc:sldMk cId="0" sldId="272"/>
            <ac:spMk id="189" creationId="{00000000-0000-0000-0000-000000000000}"/>
          </ac:spMkLst>
        </pc:spChg>
        <pc:spChg chg="mod">
          <ac:chgData name="Kizer, Robert" userId="S::rtk08877@creighton.edu::afa0e3e4-47b6-456e-9733-208aba30f688" providerId="AD" clId="Web-{51E3A17A-2F95-B6D2-96F3-5B994AEF2A4D}" dt="2023-10-23T22:20:03.609" v="0"/>
          <ac:spMkLst>
            <pc:docMk/>
            <pc:sldMk cId="0" sldId="272"/>
            <ac:spMk id="193" creationId="{00000000-0000-0000-0000-000000000000}"/>
          </ac:spMkLst>
        </pc:spChg>
        <pc:picChg chg="mod">
          <ac:chgData name="Kizer, Robert" userId="S::rtk08877@creighton.edu::afa0e3e4-47b6-456e-9733-208aba30f688" providerId="AD" clId="Web-{51E3A17A-2F95-B6D2-96F3-5B994AEF2A4D}" dt="2023-10-23T22:20:03.609" v="0"/>
          <ac:picMkLst>
            <pc:docMk/>
            <pc:sldMk cId="0" sldId="272"/>
            <ac:picMk id="190" creationId="{00000000-0000-0000-0000-000000000000}"/>
          </ac:picMkLst>
        </pc:picChg>
        <pc:picChg chg="mod">
          <ac:chgData name="Kizer, Robert" userId="S::rtk08877@creighton.edu::afa0e3e4-47b6-456e-9733-208aba30f688" providerId="AD" clId="Web-{51E3A17A-2F95-B6D2-96F3-5B994AEF2A4D}" dt="2023-10-23T22:20:03.609" v="0"/>
          <ac:picMkLst>
            <pc:docMk/>
            <pc:sldMk cId="0" sldId="272"/>
            <ac:picMk id="191" creationId="{00000000-0000-0000-0000-000000000000}"/>
          </ac:picMkLst>
        </pc:picChg>
        <pc:picChg chg="mod">
          <ac:chgData name="Kizer, Robert" userId="S::rtk08877@creighton.edu::afa0e3e4-47b6-456e-9733-208aba30f688" providerId="AD" clId="Web-{51E3A17A-2F95-B6D2-96F3-5B994AEF2A4D}" dt="2023-10-23T22:20:03.609" v="0"/>
          <ac:picMkLst>
            <pc:docMk/>
            <pc:sldMk cId="0" sldId="272"/>
            <ac:picMk id="192" creationId="{00000000-0000-0000-0000-000000000000}"/>
          </ac:picMkLst>
        </pc:picChg>
      </pc:sldChg>
      <pc:sldChg chg="modSp">
        <pc:chgData name="Kizer, Robert" userId="S::rtk08877@creighton.edu::afa0e3e4-47b6-456e-9733-208aba30f688" providerId="AD" clId="Web-{51E3A17A-2F95-B6D2-96F3-5B994AEF2A4D}" dt="2023-10-23T22:20:03.609" v="0"/>
        <pc:sldMkLst>
          <pc:docMk/>
          <pc:sldMk cId="0" sldId="273"/>
        </pc:sldMkLst>
        <pc:spChg chg="mod">
          <ac:chgData name="Kizer, Robert" userId="S::rtk08877@creighton.edu::afa0e3e4-47b6-456e-9733-208aba30f688" providerId="AD" clId="Web-{51E3A17A-2F95-B6D2-96F3-5B994AEF2A4D}" dt="2023-10-23T22:20:03.609" v="0"/>
          <ac:spMkLst>
            <pc:docMk/>
            <pc:sldMk cId="0" sldId="273"/>
            <ac:spMk id="200" creationId="{00000000-0000-0000-0000-000000000000}"/>
          </ac:spMkLst>
        </pc:spChg>
        <pc:spChg chg="mod">
          <ac:chgData name="Kizer, Robert" userId="S::rtk08877@creighton.edu::afa0e3e4-47b6-456e-9733-208aba30f688" providerId="AD" clId="Web-{51E3A17A-2F95-B6D2-96F3-5B994AEF2A4D}" dt="2023-10-23T22:20:03.609" v="0"/>
          <ac:spMkLst>
            <pc:docMk/>
            <pc:sldMk cId="0" sldId="273"/>
            <ac:spMk id="201" creationId="{00000000-0000-0000-0000-000000000000}"/>
          </ac:spMkLst>
        </pc:spChg>
        <pc:picChg chg="mod">
          <ac:chgData name="Kizer, Robert" userId="S::rtk08877@creighton.edu::afa0e3e4-47b6-456e-9733-208aba30f688" providerId="AD" clId="Web-{51E3A17A-2F95-B6D2-96F3-5B994AEF2A4D}" dt="2023-10-23T22:20:03.609" v="0"/>
          <ac:picMkLst>
            <pc:docMk/>
            <pc:sldMk cId="0" sldId="273"/>
            <ac:picMk id="199" creationId="{00000000-0000-0000-0000-000000000000}"/>
          </ac:picMkLst>
        </pc:picChg>
      </pc:sldChg>
      <pc:sldChg chg="modSp">
        <pc:chgData name="Kizer, Robert" userId="S::rtk08877@creighton.edu::afa0e3e4-47b6-456e-9733-208aba30f688" providerId="AD" clId="Web-{51E3A17A-2F95-B6D2-96F3-5B994AEF2A4D}" dt="2023-10-23T22:20:03.609" v="0"/>
        <pc:sldMkLst>
          <pc:docMk/>
          <pc:sldMk cId="0" sldId="274"/>
        </pc:sldMkLst>
        <pc:spChg chg="mod">
          <ac:chgData name="Kizer, Robert" userId="S::rtk08877@creighton.edu::afa0e3e4-47b6-456e-9733-208aba30f688" providerId="AD" clId="Web-{51E3A17A-2F95-B6D2-96F3-5B994AEF2A4D}" dt="2023-10-23T22:20:03.609" v="0"/>
          <ac:spMkLst>
            <pc:docMk/>
            <pc:sldMk cId="0" sldId="274"/>
            <ac:spMk id="207" creationId="{00000000-0000-0000-0000-000000000000}"/>
          </ac:spMkLst>
        </pc:spChg>
        <pc:spChg chg="mod">
          <ac:chgData name="Kizer, Robert" userId="S::rtk08877@creighton.edu::afa0e3e4-47b6-456e-9733-208aba30f688" providerId="AD" clId="Web-{51E3A17A-2F95-B6D2-96F3-5B994AEF2A4D}" dt="2023-10-23T22:20:03.609" v="0"/>
          <ac:spMkLst>
            <pc:docMk/>
            <pc:sldMk cId="0" sldId="274"/>
            <ac:spMk id="208" creationId="{00000000-0000-0000-0000-000000000000}"/>
          </ac:spMkLst>
        </pc:spChg>
        <pc:spChg chg="mod">
          <ac:chgData name="Kizer, Robert" userId="S::rtk08877@creighton.edu::afa0e3e4-47b6-456e-9733-208aba30f688" providerId="AD" clId="Web-{51E3A17A-2F95-B6D2-96F3-5B994AEF2A4D}" dt="2023-10-23T22:20:03.609" v="0"/>
          <ac:spMkLst>
            <pc:docMk/>
            <pc:sldMk cId="0" sldId="274"/>
            <ac:spMk id="209" creationId="{00000000-0000-0000-0000-000000000000}"/>
          </ac:spMkLst>
        </pc:spChg>
      </pc:sldChg>
      <pc:sldChg chg="addSp modSp mod modClrScheme chgLayout">
        <pc:chgData name="Kizer, Robert" userId="S::rtk08877@creighton.edu::afa0e3e4-47b6-456e-9733-208aba30f688" providerId="AD" clId="Web-{51E3A17A-2F95-B6D2-96F3-5B994AEF2A4D}" dt="2023-10-23T22:21:51.004" v="5"/>
        <pc:sldMkLst>
          <pc:docMk/>
          <pc:sldMk cId="0" sldId="275"/>
        </pc:sldMkLst>
        <pc:spChg chg="mod">
          <ac:chgData name="Kizer, Robert" userId="S::rtk08877@creighton.edu::afa0e3e4-47b6-456e-9733-208aba30f688" providerId="AD" clId="Web-{51E3A17A-2F95-B6D2-96F3-5B994AEF2A4D}" dt="2023-10-23T22:21:51.004" v="5"/>
          <ac:spMkLst>
            <pc:docMk/>
            <pc:sldMk cId="0" sldId="275"/>
            <ac:spMk id="215" creationId="{00000000-0000-0000-0000-000000000000}"/>
          </ac:spMkLst>
        </pc:spChg>
        <pc:spChg chg="mod">
          <ac:chgData name="Kizer, Robert" userId="S::rtk08877@creighton.edu::afa0e3e4-47b6-456e-9733-208aba30f688" providerId="AD" clId="Web-{51E3A17A-2F95-B6D2-96F3-5B994AEF2A4D}" dt="2023-10-23T22:21:51.004" v="5"/>
          <ac:spMkLst>
            <pc:docMk/>
            <pc:sldMk cId="0" sldId="275"/>
            <ac:spMk id="216" creationId="{00000000-0000-0000-0000-000000000000}"/>
          </ac:spMkLst>
        </pc:spChg>
        <pc:spChg chg="add mod">
          <ac:chgData name="Kizer, Robert" userId="S::rtk08877@creighton.edu::afa0e3e4-47b6-456e-9733-208aba30f688" providerId="AD" clId="Web-{51E3A17A-2F95-B6D2-96F3-5B994AEF2A4D}" dt="2023-10-23T22:21:51.004" v="5"/>
          <ac:spMkLst>
            <pc:docMk/>
            <pc:sldMk cId="0" sldId="275"/>
            <ac:spMk id="221" creationId="{956F873D-46BE-2E66-B282-CF997FC0AD34}"/>
          </ac:spMkLst>
        </pc:spChg>
      </pc:sldChg>
      <pc:sldChg chg="addSp modSp mod modClrScheme chgLayout">
        <pc:chgData name="Kizer, Robert" userId="S::rtk08877@creighton.edu::afa0e3e4-47b6-456e-9733-208aba30f688" providerId="AD" clId="Web-{51E3A17A-2F95-B6D2-96F3-5B994AEF2A4D}" dt="2023-10-23T22:22:22.818" v="6"/>
        <pc:sldMkLst>
          <pc:docMk/>
          <pc:sldMk cId="0" sldId="276"/>
        </pc:sldMkLst>
        <pc:spChg chg="mod">
          <ac:chgData name="Kizer, Robert" userId="S::rtk08877@creighton.edu::afa0e3e4-47b6-456e-9733-208aba30f688" providerId="AD" clId="Web-{51E3A17A-2F95-B6D2-96F3-5B994AEF2A4D}" dt="2023-10-23T22:22:22.818" v="6"/>
          <ac:spMkLst>
            <pc:docMk/>
            <pc:sldMk cId="0" sldId="276"/>
            <ac:spMk id="222" creationId="{00000000-0000-0000-0000-000000000000}"/>
          </ac:spMkLst>
        </pc:spChg>
        <pc:spChg chg="mod">
          <ac:chgData name="Kizer, Robert" userId="S::rtk08877@creighton.edu::afa0e3e4-47b6-456e-9733-208aba30f688" providerId="AD" clId="Web-{51E3A17A-2F95-B6D2-96F3-5B994AEF2A4D}" dt="2023-10-23T22:22:22.818" v="6"/>
          <ac:spMkLst>
            <pc:docMk/>
            <pc:sldMk cId="0" sldId="276"/>
            <ac:spMk id="223" creationId="{00000000-0000-0000-0000-000000000000}"/>
          </ac:spMkLst>
        </pc:spChg>
        <pc:spChg chg="add mod">
          <ac:chgData name="Kizer, Robert" userId="S::rtk08877@creighton.edu::afa0e3e4-47b6-456e-9733-208aba30f688" providerId="AD" clId="Web-{51E3A17A-2F95-B6D2-96F3-5B994AEF2A4D}" dt="2023-10-23T22:22:22.818" v="6"/>
          <ac:spMkLst>
            <pc:docMk/>
            <pc:sldMk cId="0" sldId="276"/>
            <ac:spMk id="228" creationId="{43137171-DFA5-9E46-F969-84C697DA560B}"/>
          </ac:spMkLst>
        </pc:spChg>
      </pc:sldChg>
      <pc:sldChg chg="modSp del">
        <pc:chgData name="Kizer, Robert" userId="S::rtk08877@creighton.edu::afa0e3e4-47b6-456e-9733-208aba30f688" providerId="AD" clId="Web-{51E3A17A-2F95-B6D2-96F3-5B994AEF2A4D}" dt="2023-10-23T22:23:42.665" v="19"/>
        <pc:sldMkLst>
          <pc:docMk/>
          <pc:sldMk cId="0" sldId="277"/>
        </pc:sldMkLst>
        <pc:spChg chg="mod">
          <ac:chgData name="Kizer, Robert" userId="S::rtk08877@creighton.edu::afa0e3e4-47b6-456e-9733-208aba30f688" providerId="AD" clId="Web-{51E3A17A-2F95-B6D2-96F3-5B994AEF2A4D}" dt="2023-10-23T22:20:03.609" v="0"/>
          <ac:spMkLst>
            <pc:docMk/>
            <pc:sldMk cId="0" sldId="277"/>
            <ac:spMk id="228" creationId="{00000000-0000-0000-0000-000000000000}"/>
          </ac:spMkLst>
        </pc:spChg>
        <pc:spChg chg="mod">
          <ac:chgData name="Kizer, Robert" userId="S::rtk08877@creighton.edu::afa0e3e4-47b6-456e-9733-208aba30f688" providerId="AD" clId="Web-{51E3A17A-2F95-B6D2-96F3-5B994AEF2A4D}" dt="2023-10-23T22:20:03.609" v="0"/>
          <ac:spMkLst>
            <pc:docMk/>
            <pc:sldMk cId="0" sldId="277"/>
            <ac:spMk id="229" creationId="{00000000-0000-0000-0000-000000000000}"/>
          </ac:spMkLst>
        </pc:spChg>
        <pc:picChg chg="mod">
          <ac:chgData name="Kizer, Robert" userId="S::rtk08877@creighton.edu::afa0e3e4-47b6-456e-9733-208aba30f688" providerId="AD" clId="Web-{51E3A17A-2F95-B6D2-96F3-5B994AEF2A4D}" dt="2023-10-23T22:20:03.609" v="0"/>
          <ac:picMkLst>
            <pc:docMk/>
            <pc:sldMk cId="0" sldId="277"/>
            <ac:picMk id="230" creationId="{00000000-0000-0000-0000-000000000000}"/>
          </ac:picMkLst>
        </pc:picChg>
      </pc:sldChg>
      <pc:sldChg chg="modSp">
        <pc:chgData name="Kizer, Robert" userId="S::rtk08877@creighton.edu::afa0e3e4-47b6-456e-9733-208aba30f688" providerId="AD" clId="Web-{51E3A17A-2F95-B6D2-96F3-5B994AEF2A4D}" dt="2023-10-23T22:20:03.609" v="0"/>
        <pc:sldMkLst>
          <pc:docMk/>
          <pc:sldMk cId="0" sldId="278"/>
        </pc:sldMkLst>
        <pc:spChg chg="mod">
          <ac:chgData name="Kizer, Robert" userId="S::rtk08877@creighton.edu::afa0e3e4-47b6-456e-9733-208aba30f688" providerId="AD" clId="Web-{51E3A17A-2F95-B6D2-96F3-5B994AEF2A4D}" dt="2023-10-23T22:20:03.609" v="0"/>
          <ac:spMkLst>
            <pc:docMk/>
            <pc:sldMk cId="0" sldId="278"/>
            <ac:spMk id="236" creationId="{00000000-0000-0000-0000-000000000000}"/>
          </ac:spMkLst>
        </pc:spChg>
        <pc:spChg chg="mod">
          <ac:chgData name="Kizer, Robert" userId="S::rtk08877@creighton.edu::afa0e3e4-47b6-456e-9733-208aba30f688" providerId="AD" clId="Web-{51E3A17A-2F95-B6D2-96F3-5B994AEF2A4D}" dt="2023-10-23T22:20:03.609" v="0"/>
          <ac:spMkLst>
            <pc:docMk/>
            <pc:sldMk cId="0" sldId="278"/>
            <ac:spMk id="237" creationId="{00000000-0000-0000-0000-000000000000}"/>
          </ac:spMkLst>
        </pc:spChg>
        <pc:picChg chg="mod">
          <ac:chgData name="Kizer, Robert" userId="S::rtk08877@creighton.edu::afa0e3e4-47b6-456e-9733-208aba30f688" providerId="AD" clId="Web-{51E3A17A-2F95-B6D2-96F3-5B994AEF2A4D}" dt="2023-10-23T22:20:03.609" v="0"/>
          <ac:picMkLst>
            <pc:docMk/>
            <pc:sldMk cId="0" sldId="278"/>
            <ac:picMk id="238" creationId="{00000000-0000-0000-0000-000000000000}"/>
          </ac:picMkLst>
        </pc:picChg>
      </pc:sldChg>
      <pc:sldChg chg="modSp">
        <pc:chgData name="Kizer, Robert" userId="S::rtk08877@creighton.edu::afa0e3e4-47b6-456e-9733-208aba30f688" providerId="AD" clId="Web-{51E3A17A-2F95-B6D2-96F3-5B994AEF2A4D}" dt="2023-10-23T22:20:03.609" v="0"/>
        <pc:sldMkLst>
          <pc:docMk/>
          <pc:sldMk cId="0" sldId="279"/>
        </pc:sldMkLst>
        <pc:spChg chg="mod">
          <ac:chgData name="Kizer, Robert" userId="S::rtk08877@creighton.edu::afa0e3e4-47b6-456e-9733-208aba30f688" providerId="AD" clId="Web-{51E3A17A-2F95-B6D2-96F3-5B994AEF2A4D}" dt="2023-10-23T22:20:03.609" v="0"/>
          <ac:spMkLst>
            <pc:docMk/>
            <pc:sldMk cId="0" sldId="279"/>
            <ac:spMk id="245" creationId="{00000000-0000-0000-0000-000000000000}"/>
          </ac:spMkLst>
        </pc:spChg>
        <pc:spChg chg="mod">
          <ac:chgData name="Kizer, Robert" userId="S::rtk08877@creighton.edu::afa0e3e4-47b6-456e-9733-208aba30f688" providerId="AD" clId="Web-{51E3A17A-2F95-B6D2-96F3-5B994AEF2A4D}" dt="2023-10-23T22:20:03.609" v="0"/>
          <ac:spMkLst>
            <pc:docMk/>
            <pc:sldMk cId="0" sldId="279"/>
            <ac:spMk id="246" creationId="{00000000-0000-0000-0000-000000000000}"/>
          </ac:spMkLst>
        </pc:spChg>
        <pc:picChg chg="mod">
          <ac:chgData name="Kizer, Robert" userId="S::rtk08877@creighton.edu::afa0e3e4-47b6-456e-9733-208aba30f688" providerId="AD" clId="Web-{51E3A17A-2F95-B6D2-96F3-5B994AEF2A4D}" dt="2023-10-23T22:20:03.609" v="0"/>
          <ac:picMkLst>
            <pc:docMk/>
            <pc:sldMk cId="0" sldId="279"/>
            <ac:picMk id="244" creationId="{00000000-0000-0000-0000-000000000000}"/>
          </ac:picMkLst>
        </pc:picChg>
      </pc:sldChg>
      <pc:sldChg chg="modSp">
        <pc:chgData name="Kizer, Robert" userId="S::rtk08877@creighton.edu::afa0e3e4-47b6-456e-9733-208aba30f688" providerId="AD" clId="Web-{51E3A17A-2F95-B6D2-96F3-5B994AEF2A4D}" dt="2023-10-23T22:20:03.609" v="0"/>
        <pc:sldMkLst>
          <pc:docMk/>
          <pc:sldMk cId="0" sldId="280"/>
        </pc:sldMkLst>
        <pc:spChg chg="mod">
          <ac:chgData name="Kizer, Robert" userId="S::rtk08877@creighton.edu::afa0e3e4-47b6-456e-9733-208aba30f688" providerId="AD" clId="Web-{51E3A17A-2F95-B6D2-96F3-5B994AEF2A4D}" dt="2023-10-23T22:20:03.609" v="0"/>
          <ac:spMkLst>
            <pc:docMk/>
            <pc:sldMk cId="0" sldId="280"/>
            <ac:spMk id="251" creationId="{00000000-0000-0000-0000-000000000000}"/>
          </ac:spMkLst>
        </pc:spChg>
        <pc:spChg chg="mod">
          <ac:chgData name="Kizer, Robert" userId="S::rtk08877@creighton.edu::afa0e3e4-47b6-456e-9733-208aba30f688" providerId="AD" clId="Web-{51E3A17A-2F95-B6D2-96F3-5B994AEF2A4D}" dt="2023-10-23T22:20:03.609" v="0"/>
          <ac:spMkLst>
            <pc:docMk/>
            <pc:sldMk cId="0" sldId="280"/>
            <ac:spMk id="252" creationId="{00000000-0000-0000-0000-000000000000}"/>
          </ac:spMkLst>
        </pc:spChg>
        <pc:spChg chg="mod">
          <ac:chgData name="Kizer, Robert" userId="S::rtk08877@creighton.edu::afa0e3e4-47b6-456e-9733-208aba30f688" providerId="AD" clId="Web-{51E3A17A-2F95-B6D2-96F3-5B994AEF2A4D}" dt="2023-10-23T22:20:03.609" v="0"/>
          <ac:spMkLst>
            <pc:docMk/>
            <pc:sldMk cId="0" sldId="280"/>
            <ac:spMk id="253" creationId="{00000000-0000-0000-0000-000000000000}"/>
          </ac:spMkLst>
        </pc:spChg>
        <pc:picChg chg="mod">
          <ac:chgData name="Kizer, Robert" userId="S::rtk08877@creighton.edu::afa0e3e4-47b6-456e-9733-208aba30f688" providerId="AD" clId="Web-{51E3A17A-2F95-B6D2-96F3-5B994AEF2A4D}" dt="2023-10-23T22:20:03.609" v="0"/>
          <ac:picMkLst>
            <pc:docMk/>
            <pc:sldMk cId="0" sldId="280"/>
            <ac:picMk id="254" creationId="{00000000-0000-0000-0000-000000000000}"/>
          </ac:picMkLst>
        </pc:picChg>
      </pc:sldChg>
      <pc:sldChg chg="modSp">
        <pc:chgData name="Kizer, Robert" userId="S::rtk08877@creighton.edu::afa0e3e4-47b6-456e-9733-208aba30f688" providerId="AD" clId="Web-{51E3A17A-2F95-B6D2-96F3-5B994AEF2A4D}" dt="2023-10-23T22:20:03.609" v="0"/>
        <pc:sldMkLst>
          <pc:docMk/>
          <pc:sldMk cId="0" sldId="281"/>
        </pc:sldMkLst>
        <pc:spChg chg="mod">
          <ac:chgData name="Kizer, Robert" userId="S::rtk08877@creighton.edu::afa0e3e4-47b6-456e-9733-208aba30f688" providerId="AD" clId="Web-{51E3A17A-2F95-B6D2-96F3-5B994AEF2A4D}" dt="2023-10-23T22:20:03.609" v="0"/>
          <ac:spMkLst>
            <pc:docMk/>
            <pc:sldMk cId="0" sldId="281"/>
            <ac:spMk id="260" creationId="{00000000-0000-0000-0000-000000000000}"/>
          </ac:spMkLst>
        </pc:spChg>
        <pc:spChg chg="mod">
          <ac:chgData name="Kizer, Robert" userId="S::rtk08877@creighton.edu::afa0e3e4-47b6-456e-9733-208aba30f688" providerId="AD" clId="Web-{51E3A17A-2F95-B6D2-96F3-5B994AEF2A4D}" dt="2023-10-23T22:20:03.609" v="0"/>
          <ac:spMkLst>
            <pc:docMk/>
            <pc:sldMk cId="0" sldId="281"/>
            <ac:spMk id="261" creationId="{00000000-0000-0000-0000-000000000000}"/>
          </ac:spMkLst>
        </pc:spChg>
        <pc:spChg chg="mod">
          <ac:chgData name="Kizer, Robert" userId="S::rtk08877@creighton.edu::afa0e3e4-47b6-456e-9733-208aba30f688" providerId="AD" clId="Web-{51E3A17A-2F95-B6D2-96F3-5B994AEF2A4D}" dt="2023-10-23T22:20:03.609" v="0"/>
          <ac:spMkLst>
            <pc:docMk/>
            <pc:sldMk cId="0" sldId="281"/>
            <ac:spMk id="262" creationId="{00000000-0000-0000-0000-000000000000}"/>
          </ac:spMkLst>
        </pc:spChg>
        <pc:spChg chg="mod">
          <ac:chgData name="Kizer, Robert" userId="S::rtk08877@creighton.edu::afa0e3e4-47b6-456e-9733-208aba30f688" providerId="AD" clId="Web-{51E3A17A-2F95-B6D2-96F3-5B994AEF2A4D}" dt="2023-10-23T22:20:03.609" v="0"/>
          <ac:spMkLst>
            <pc:docMk/>
            <pc:sldMk cId="0" sldId="281"/>
            <ac:spMk id="263" creationId="{00000000-0000-0000-0000-000000000000}"/>
          </ac:spMkLst>
        </pc:spChg>
        <pc:spChg chg="mod">
          <ac:chgData name="Kizer, Robert" userId="S::rtk08877@creighton.edu::afa0e3e4-47b6-456e-9733-208aba30f688" providerId="AD" clId="Web-{51E3A17A-2F95-B6D2-96F3-5B994AEF2A4D}" dt="2023-10-23T22:20:03.609" v="0"/>
          <ac:spMkLst>
            <pc:docMk/>
            <pc:sldMk cId="0" sldId="281"/>
            <ac:spMk id="264" creationId="{00000000-0000-0000-0000-000000000000}"/>
          </ac:spMkLst>
        </pc:spChg>
        <pc:spChg chg="mod">
          <ac:chgData name="Kizer, Robert" userId="S::rtk08877@creighton.edu::afa0e3e4-47b6-456e-9733-208aba30f688" providerId="AD" clId="Web-{51E3A17A-2F95-B6D2-96F3-5B994AEF2A4D}" dt="2023-10-23T22:20:03.609" v="0"/>
          <ac:spMkLst>
            <pc:docMk/>
            <pc:sldMk cId="0" sldId="281"/>
            <ac:spMk id="265" creationId="{00000000-0000-0000-0000-000000000000}"/>
          </ac:spMkLst>
        </pc:spChg>
        <pc:spChg chg="mod">
          <ac:chgData name="Kizer, Robert" userId="S::rtk08877@creighton.edu::afa0e3e4-47b6-456e-9733-208aba30f688" providerId="AD" clId="Web-{51E3A17A-2F95-B6D2-96F3-5B994AEF2A4D}" dt="2023-10-23T22:20:03.609" v="0"/>
          <ac:spMkLst>
            <pc:docMk/>
            <pc:sldMk cId="0" sldId="281"/>
            <ac:spMk id="266" creationId="{00000000-0000-0000-0000-000000000000}"/>
          </ac:spMkLst>
        </pc:spChg>
        <pc:spChg chg="mod">
          <ac:chgData name="Kizer, Robert" userId="S::rtk08877@creighton.edu::afa0e3e4-47b6-456e-9733-208aba30f688" providerId="AD" clId="Web-{51E3A17A-2F95-B6D2-96F3-5B994AEF2A4D}" dt="2023-10-23T22:20:03.609" v="0"/>
          <ac:spMkLst>
            <pc:docMk/>
            <pc:sldMk cId="0" sldId="281"/>
            <ac:spMk id="267" creationId="{00000000-0000-0000-0000-000000000000}"/>
          </ac:spMkLst>
        </pc:spChg>
        <pc:spChg chg="mod">
          <ac:chgData name="Kizer, Robert" userId="S::rtk08877@creighton.edu::afa0e3e4-47b6-456e-9733-208aba30f688" providerId="AD" clId="Web-{51E3A17A-2F95-B6D2-96F3-5B994AEF2A4D}" dt="2023-10-23T22:20:03.609" v="0"/>
          <ac:spMkLst>
            <pc:docMk/>
            <pc:sldMk cId="0" sldId="281"/>
            <ac:spMk id="268" creationId="{00000000-0000-0000-0000-000000000000}"/>
          </ac:spMkLst>
        </pc:spChg>
        <pc:picChg chg="mod">
          <ac:chgData name="Kizer, Robert" userId="S::rtk08877@creighton.edu::afa0e3e4-47b6-456e-9733-208aba30f688" providerId="AD" clId="Web-{51E3A17A-2F95-B6D2-96F3-5B994AEF2A4D}" dt="2023-10-23T22:20:03.609" v="0"/>
          <ac:picMkLst>
            <pc:docMk/>
            <pc:sldMk cId="0" sldId="281"/>
            <ac:picMk id="269" creationId="{00000000-0000-0000-0000-000000000000}"/>
          </ac:picMkLst>
        </pc:picChg>
      </pc:sldChg>
      <pc:sldChg chg="modSp">
        <pc:chgData name="Kizer, Robert" userId="S::rtk08877@creighton.edu::afa0e3e4-47b6-456e-9733-208aba30f688" providerId="AD" clId="Web-{51E3A17A-2F95-B6D2-96F3-5B994AEF2A4D}" dt="2023-10-23T22:20:03.609" v="0"/>
        <pc:sldMkLst>
          <pc:docMk/>
          <pc:sldMk cId="0" sldId="282"/>
        </pc:sldMkLst>
        <pc:spChg chg="mod">
          <ac:chgData name="Kizer, Robert" userId="S::rtk08877@creighton.edu::afa0e3e4-47b6-456e-9733-208aba30f688" providerId="AD" clId="Web-{51E3A17A-2F95-B6D2-96F3-5B994AEF2A4D}" dt="2023-10-23T22:20:03.609" v="0"/>
          <ac:spMkLst>
            <pc:docMk/>
            <pc:sldMk cId="0" sldId="282"/>
            <ac:spMk id="276" creationId="{00000000-0000-0000-0000-000000000000}"/>
          </ac:spMkLst>
        </pc:spChg>
        <pc:picChg chg="mod">
          <ac:chgData name="Kizer, Robert" userId="S::rtk08877@creighton.edu::afa0e3e4-47b6-456e-9733-208aba30f688" providerId="AD" clId="Web-{51E3A17A-2F95-B6D2-96F3-5B994AEF2A4D}" dt="2023-10-23T22:20:03.609" v="0"/>
          <ac:picMkLst>
            <pc:docMk/>
            <pc:sldMk cId="0" sldId="282"/>
            <ac:picMk id="275" creationId="{00000000-0000-0000-0000-000000000000}"/>
          </ac:picMkLst>
        </pc:picChg>
      </pc:sldChg>
      <pc:sldChg chg="modSp">
        <pc:chgData name="Kizer, Robert" userId="S::rtk08877@creighton.edu::afa0e3e4-47b6-456e-9733-208aba30f688" providerId="AD" clId="Web-{51E3A17A-2F95-B6D2-96F3-5B994AEF2A4D}" dt="2023-10-23T22:20:03.609" v="0"/>
        <pc:sldMkLst>
          <pc:docMk/>
          <pc:sldMk cId="0" sldId="283"/>
        </pc:sldMkLst>
        <pc:spChg chg="mod">
          <ac:chgData name="Kizer, Robert" userId="S::rtk08877@creighton.edu::afa0e3e4-47b6-456e-9733-208aba30f688" providerId="AD" clId="Web-{51E3A17A-2F95-B6D2-96F3-5B994AEF2A4D}" dt="2023-10-23T22:20:03.609" v="0"/>
          <ac:spMkLst>
            <pc:docMk/>
            <pc:sldMk cId="0" sldId="283"/>
            <ac:spMk id="282" creationId="{00000000-0000-0000-0000-000000000000}"/>
          </ac:spMkLst>
        </pc:spChg>
        <pc:spChg chg="mod">
          <ac:chgData name="Kizer, Robert" userId="S::rtk08877@creighton.edu::afa0e3e4-47b6-456e-9733-208aba30f688" providerId="AD" clId="Web-{51E3A17A-2F95-B6D2-96F3-5B994AEF2A4D}" dt="2023-10-23T22:20:03.609" v="0"/>
          <ac:spMkLst>
            <pc:docMk/>
            <pc:sldMk cId="0" sldId="283"/>
            <ac:spMk id="283" creationId="{00000000-0000-0000-0000-000000000000}"/>
          </ac:spMkLst>
        </pc:spChg>
        <pc:picChg chg="mod">
          <ac:chgData name="Kizer, Robert" userId="S::rtk08877@creighton.edu::afa0e3e4-47b6-456e-9733-208aba30f688" providerId="AD" clId="Web-{51E3A17A-2F95-B6D2-96F3-5B994AEF2A4D}" dt="2023-10-23T22:20:03.609" v="0"/>
          <ac:picMkLst>
            <pc:docMk/>
            <pc:sldMk cId="0" sldId="283"/>
            <ac:picMk id="284" creationId="{00000000-0000-0000-0000-000000000000}"/>
          </ac:picMkLst>
        </pc:picChg>
      </pc:sldChg>
      <pc:sldChg chg="modSp">
        <pc:chgData name="Kizer, Robert" userId="S::rtk08877@creighton.edu::afa0e3e4-47b6-456e-9733-208aba30f688" providerId="AD" clId="Web-{51E3A17A-2F95-B6D2-96F3-5B994AEF2A4D}" dt="2023-10-23T22:20:03.609" v="0"/>
        <pc:sldMkLst>
          <pc:docMk/>
          <pc:sldMk cId="0" sldId="284"/>
        </pc:sldMkLst>
        <pc:spChg chg="mod">
          <ac:chgData name="Kizer, Robert" userId="S::rtk08877@creighton.edu::afa0e3e4-47b6-456e-9733-208aba30f688" providerId="AD" clId="Web-{51E3A17A-2F95-B6D2-96F3-5B994AEF2A4D}" dt="2023-10-23T22:20:03.609" v="0"/>
          <ac:spMkLst>
            <pc:docMk/>
            <pc:sldMk cId="0" sldId="284"/>
            <ac:spMk id="290" creationId="{00000000-0000-0000-0000-000000000000}"/>
          </ac:spMkLst>
        </pc:spChg>
        <pc:spChg chg="mod">
          <ac:chgData name="Kizer, Robert" userId="S::rtk08877@creighton.edu::afa0e3e4-47b6-456e-9733-208aba30f688" providerId="AD" clId="Web-{51E3A17A-2F95-B6D2-96F3-5B994AEF2A4D}" dt="2023-10-23T22:20:03.609" v="0"/>
          <ac:spMkLst>
            <pc:docMk/>
            <pc:sldMk cId="0" sldId="284"/>
            <ac:spMk id="291" creationId="{00000000-0000-0000-0000-000000000000}"/>
          </ac:spMkLst>
        </pc:spChg>
        <pc:spChg chg="mod">
          <ac:chgData name="Kizer, Robert" userId="S::rtk08877@creighton.edu::afa0e3e4-47b6-456e-9733-208aba30f688" providerId="AD" clId="Web-{51E3A17A-2F95-B6D2-96F3-5B994AEF2A4D}" dt="2023-10-23T22:20:03.609" v="0"/>
          <ac:spMkLst>
            <pc:docMk/>
            <pc:sldMk cId="0" sldId="284"/>
            <ac:spMk id="292" creationId="{00000000-0000-0000-0000-000000000000}"/>
          </ac:spMkLst>
        </pc:spChg>
      </pc:sldChg>
      <pc:sldChg chg="modSp">
        <pc:chgData name="Kizer, Robert" userId="S::rtk08877@creighton.edu::afa0e3e4-47b6-456e-9733-208aba30f688" providerId="AD" clId="Web-{51E3A17A-2F95-B6D2-96F3-5B994AEF2A4D}" dt="2023-10-23T22:20:03.609" v="0"/>
        <pc:sldMkLst>
          <pc:docMk/>
          <pc:sldMk cId="0" sldId="285"/>
        </pc:sldMkLst>
        <pc:spChg chg="mod">
          <ac:chgData name="Kizer, Robert" userId="S::rtk08877@creighton.edu::afa0e3e4-47b6-456e-9733-208aba30f688" providerId="AD" clId="Web-{51E3A17A-2F95-B6D2-96F3-5B994AEF2A4D}" dt="2023-10-23T22:20:03.609" v="0"/>
          <ac:spMkLst>
            <pc:docMk/>
            <pc:sldMk cId="0" sldId="285"/>
            <ac:spMk id="298" creationId="{00000000-0000-0000-0000-000000000000}"/>
          </ac:spMkLst>
        </pc:spChg>
        <pc:spChg chg="mod">
          <ac:chgData name="Kizer, Robert" userId="S::rtk08877@creighton.edu::afa0e3e4-47b6-456e-9733-208aba30f688" providerId="AD" clId="Web-{51E3A17A-2F95-B6D2-96F3-5B994AEF2A4D}" dt="2023-10-23T22:20:03.609" v="0"/>
          <ac:spMkLst>
            <pc:docMk/>
            <pc:sldMk cId="0" sldId="285"/>
            <ac:spMk id="305" creationId="{00000000-0000-0000-0000-000000000000}"/>
          </ac:spMkLst>
        </pc:spChg>
        <pc:spChg chg="mod">
          <ac:chgData name="Kizer, Robert" userId="S::rtk08877@creighton.edu::afa0e3e4-47b6-456e-9733-208aba30f688" providerId="AD" clId="Web-{51E3A17A-2F95-B6D2-96F3-5B994AEF2A4D}" dt="2023-10-23T22:20:03.609" v="0"/>
          <ac:spMkLst>
            <pc:docMk/>
            <pc:sldMk cId="0" sldId="285"/>
            <ac:spMk id="306" creationId="{00000000-0000-0000-0000-000000000000}"/>
          </ac:spMkLst>
        </pc:spChg>
        <pc:spChg chg="mod">
          <ac:chgData name="Kizer, Robert" userId="S::rtk08877@creighton.edu::afa0e3e4-47b6-456e-9733-208aba30f688" providerId="AD" clId="Web-{51E3A17A-2F95-B6D2-96F3-5B994AEF2A4D}" dt="2023-10-23T22:20:03.609" v="0"/>
          <ac:spMkLst>
            <pc:docMk/>
            <pc:sldMk cId="0" sldId="285"/>
            <ac:spMk id="307" creationId="{00000000-0000-0000-0000-000000000000}"/>
          </ac:spMkLst>
        </pc:spChg>
        <pc:spChg chg="mod">
          <ac:chgData name="Kizer, Robert" userId="S::rtk08877@creighton.edu::afa0e3e4-47b6-456e-9733-208aba30f688" providerId="AD" clId="Web-{51E3A17A-2F95-B6D2-96F3-5B994AEF2A4D}" dt="2023-10-23T22:20:03.609" v="0"/>
          <ac:spMkLst>
            <pc:docMk/>
            <pc:sldMk cId="0" sldId="285"/>
            <ac:spMk id="308" creationId="{00000000-0000-0000-0000-000000000000}"/>
          </ac:spMkLst>
        </pc:spChg>
        <pc:spChg chg="mod">
          <ac:chgData name="Kizer, Robert" userId="S::rtk08877@creighton.edu::afa0e3e4-47b6-456e-9733-208aba30f688" providerId="AD" clId="Web-{51E3A17A-2F95-B6D2-96F3-5B994AEF2A4D}" dt="2023-10-23T22:20:03.609" v="0"/>
          <ac:spMkLst>
            <pc:docMk/>
            <pc:sldMk cId="0" sldId="285"/>
            <ac:spMk id="309" creationId="{00000000-0000-0000-0000-000000000000}"/>
          </ac:spMkLst>
        </pc:spChg>
        <pc:spChg chg="mod">
          <ac:chgData name="Kizer, Robert" userId="S::rtk08877@creighton.edu::afa0e3e4-47b6-456e-9733-208aba30f688" providerId="AD" clId="Web-{51E3A17A-2F95-B6D2-96F3-5B994AEF2A4D}" dt="2023-10-23T22:20:03.609" v="0"/>
          <ac:spMkLst>
            <pc:docMk/>
            <pc:sldMk cId="0" sldId="285"/>
            <ac:spMk id="310" creationId="{00000000-0000-0000-0000-000000000000}"/>
          </ac:spMkLst>
        </pc:spChg>
        <pc:spChg chg="mod">
          <ac:chgData name="Kizer, Robert" userId="S::rtk08877@creighton.edu::afa0e3e4-47b6-456e-9733-208aba30f688" providerId="AD" clId="Web-{51E3A17A-2F95-B6D2-96F3-5B994AEF2A4D}" dt="2023-10-23T22:20:03.609" v="0"/>
          <ac:spMkLst>
            <pc:docMk/>
            <pc:sldMk cId="0" sldId="285"/>
            <ac:spMk id="311" creationId="{00000000-0000-0000-0000-000000000000}"/>
          </ac:spMkLst>
        </pc:spChg>
        <pc:spChg chg="mod">
          <ac:chgData name="Kizer, Robert" userId="S::rtk08877@creighton.edu::afa0e3e4-47b6-456e-9733-208aba30f688" providerId="AD" clId="Web-{51E3A17A-2F95-B6D2-96F3-5B994AEF2A4D}" dt="2023-10-23T22:20:03.609" v="0"/>
          <ac:spMkLst>
            <pc:docMk/>
            <pc:sldMk cId="0" sldId="285"/>
            <ac:spMk id="312" creationId="{00000000-0000-0000-0000-000000000000}"/>
          </ac:spMkLst>
        </pc:spChg>
        <pc:spChg chg="mod">
          <ac:chgData name="Kizer, Robert" userId="S::rtk08877@creighton.edu::afa0e3e4-47b6-456e-9733-208aba30f688" providerId="AD" clId="Web-{51E3A17A-2F95-B6D2-96F3-5B994AEF2A4D}" dt="2023-10-23T22:20:03.609" v="0"/>
          <ac:spMkLst>
            <pc:docMk/>
            <pc:sldMk cId="0" sldId="285"/>
            <ac:spMk id="313" creationId="{00000000-0000-0000-0000-000000000000}"/>
          </ac:spMkLst>
        </pc:spChg>
        <pc:spChg chg="mod">
          <ac:chgData name="Kizer, Robert" userId="S::rtk08877@creighton.edu::afa0e3e4-47b6-456e-9733-208aba30f688" providerId="AD" clId="Web-{51E3A17A-2F95-B6D2-96F3-5B994AEF2A4D}" dt="2023-10-23T22:20:03.609" v="0"/>
          <ac:spMkLst>
            <pc:docMk/>
            <pc:sldMk cId="0" sldId="285"/>
            <ac:spMk id="314" creationId="{00000000-0000-0000-0000-000000000000}"/>
          </ac:spMkLst>
        </pc:spChg>
        <pc:spChg chg="mod">
          <ac:chgData name="Kizer, Robert" userId="S::rtk08877@creighton.edu::afa0e3e4-47b6-456e-9733-208aba30f688" providerId="AD" clId="Web-{51E3A17A-2F95-B6D2-96F3-5B994AEF2A4D}" dt="2023-10-23T22:20:03.609" v="0"/>
          <ac:spMkLst>
            <pc:docMk/>
            <pc:sldMk cId="0" sldId="285"/>
            <ac:spMk id="315" creationId="{00000000-0000-0000-0000-000000000000}"/>
          </ac:spMkLst>
        </pc:spChg>
        <pc:spChg chg="mod">
          <ac:chgData name="Kizer, Robert" userId="S::rtk08877@creighton.edu::afa0e3e4-47b6-456e-9733-208aba30f688" providerId="AD" clId="Web-{51E3A17A-2F95-B6D2-96F3-5B994AEF2A4D}" dt="2023-10-23T22:20:03.609" v="0"/>
          <ac:spMkLst>
            <pc:docMk/>
            <pc:sldMk cId="0" sldId="285"/>
            <ac:spMk id="316" creationId="{00000000-0000-0000-0000-000000000000}"/>
          </ac:spMkLst>
        </pc:spChg>
        <pc:spChg chg="mod">
          <ac:chgData name="Kizer, Robert" userId="S::rtk08877@creighton.edu::afa0e3e4-47b6-456e-9733-208aba30f688" providerId="AD" clId="Web-{51E3A17A-2F95-B6D2-96F3-5B994AEF2A4D}" dt="2023-10-23T22:20:03.609" v="0"/>
          <ac:spMkLst>
            <pc:docMk/>
            <pc:sldMk cId="0" sldId="285"/>
            <ac:spMk id="317" creationId="{00000000-0000-0000-0000-000000000000}"/>
          </ac:spMkLst>
        </pc:spChg>
        <pc:spChg chg="mod">
          <ac:chgData name="Kizer, Robert" userId="S::rtk08877@creighton.edu::afa0e3e4-47b6-456e-9733-208aba30f688" providerId="AD" clId="Web-{51E3A17A-2F95-B6D2-96F3-5B994AEF2A4D}" dt="2023-10-23T22:20:03.609" v="0"/>
          <ac:spMkLst>
            <pc:docMk/>
            <pc:sldMk cId="0" sldId="285"/>
            <ac:spMk id="318" creationId="{00000000-0000-0000-0000-000000000000}"/>
          </ac:spMkLst>
        </pc:spChg>
        <pc:spChg chg="mod">
          <ac:chgData name="Kizer, Robert" userId="S::rtk08877@creighton.edu::afa0e3e4-47b6-456e-9733-208aba30f688" providerId="AD" clId="Web-{51E3A17A-2F95-B6D2-96F3-5B994AEF2A4D}" dt="2023-10-23T22:20:03.609" v="0"/>
          <ac:spMkLst>
            <pc:docMk/>
            <pc:sldMk cId="0" sldId="285"/>
            <ac:spMk id="319" creationId="{00000000-0000-0000-0000-000000000000}"/>
          </ac:spMkLst>
        </pc:spChg>
        <pc:spChg chg="mod">
          <ac:chgData name="Kizer, Robert" userId="S::rtk08877@creighton.edu::afa0e3e4-47b6-456e-9733-208aba30f688" providerId="AD" clId="Web-{51E3A17A-2F95-B6D2-96F3-5B994AEF2A4D}" dt="2023-10-23T22:20:03.609" v="0"/>
          <ac:spMkLst>
            <pc:docMk/>
            <pc:sldMk cId="0" sldId="285"/>
            <ac:spMk id="320" creationId="{00000000-0000-0000-0000-000000000000}"/>
          </ac:spMkLst>
        </pc:spChg>
        <pc:spChg chg="mod">
          <ac:chgData name="Kizer, Robert" userId="S::rtk08877@creighton.edu::afa0e3e4-47b6-456e-9733-208aba30f688" providerId="AD" clId="Web-{51E3A17A-2F95-B6D2-96F3-5B994AEF2A4D}" dt="2023-10-23T22:20:03.609" v="0"/>
          <ac:spMkLst>
            <pc:docMk/>
            <pc:sldMk cId="0" sldId="285"/>
            <ac:spMk id="321" creationId="{00000000-0000-0000-0000-000000000000}"/>
          </ac:spMkLst>
        </pc:spChg>
        <pc:spChg chg="mod">
          <ac:chgData name="Kizer, Robert" userId="S::rtk08877@creighton.edu::afa0e3e4-47b6-456e-9733-208aba30f688" providerId="AD" clId="Web-{51E3A17A-2F95-B6D2-96F3-5B994AEF2A4D}" dt="2023-10-23T22:20:03.609" v="0"/>
          <ac:spMkLst>
            <pc:docMk/>
            <pc:sldMk cId="0" sldId="285"/>
            <ac:spMk id="322" creationId="{00000000-0000-0000-0000-000000000000}"/>
          </ac:spMkLst>
        </pc:spChg>
        <pc:grpChg chg="mod">
          <ac:chgData name="Kizer, Robert" userId="S::rtk08877@creighton.edu::afa0e3e4-47b6-456e-9733-208aba30f688" providerId="AD" clId="Web-{51E3A17A-2F95-B6D2-96F3-5B994AEF2A4D}" dt="2023-10-23T22:20:03.609" v="0"/>
          <ac:grpSpMkLst>
            <pc:docMk/>
            <pc:sldMk cId="0" sldId="285"/>
            <ac:grpSpMk id="299" creationId="{00000000-0000-0000-0000-000000000000}"/>
          </ac:grpSpMkLst>
        </pc:grpChg>
      </pc:sldChg>
      <pc:sldChg chg="modSp del">
        <pc:chgData name="Kizer, Robert" userId="S::rtk08877@creighton.edu::afa0e3e4-47b6-456e-9733-208aba30f688" providerId="AD" clId="Web-{51E3A17A-2F95-B6D2-96F3-5B994AEF2A4D}" dt="2023-10-23T22:24:28.463" v="25"/>
        <pc:sldMkLst>
          <pc:docMk/>
          <pc:sldMk cId="0" sldId="286"/>
        </pc:sldMkLst>
        <pc:spChg chg="mod">
          <ac:chgData name="Kizer, Robert" userId="S::rtk08877@creighton.edu::afa0e3e4-47b6-456e-9733-208aba30f688" providerId="AD" clId="Web-{51E3A17A-2F95-B6D2-96F3-5B994AEF2A4D}" dt="2023-10-23T22:20:03.609" v="0"/>
          <ac:spMkLst>
            <pc:docMk/>
            <pc:sldMk cId="0" sldId="286"/>
            <ac:spMk id="327" creationId="{00000000-0000-0000-0000-000000000000}"/>
          </ac:spMkLst>
        </pc:spChg>
        <pc:spChg chg="mod">
          <ac:chgData name="Kizer, Robert" userId="S::rtk08877@creighton.edu::afa0e3e4-47b6-456e-9733-208aba30f688" providerId="AD" clId="Web-{51E3A17A-2F95-B6D2-96F3-5B994AEF2A4D}" dt="2023-10-23T22:20:03.609" v="0"/>
          <ac:spMkLst>
            <pc:docMk/>
            <pc:sldMk cId="0" sldId="286"/>
            <ac:spMk id="328" creationId="{00000000-0000-0000-0000-000000000000}"/>
          </ac:spMkLst>
        </pc:spChg>
      </pc:sldChg>
      <pc:sldChg chg="modSp">
        <pc:chgData name="Kizer, Robert" userId="S::rtk08877@creighton.edu::afa0e3e4-47b6-456e-9733-208aba30f688" providerId="AD" clId="Web-{51E3A17A-2F95-B6D2-96F3-5B994AEF2A4D}" dt="2023-10-23T22:20:03.609" v="0"/>
        <pc:sldMkLst>
          <pc:docMk/>
          <pc:sldMk cId="0" sldId="287"/>
        </pc:sldMkLst>
        <pc:spChg chg="mod">
          <ac:chgData name="Kizer, Robert" userId="S::rtk08877@creighton.edu::afa0e3e4-47b6-456e-9733-208aba30f688" providerId="AD" clId="Web-{51E3A17A-2F95-B6D2-96F3-5B994AEF2A4D}" dt="2023-10-23T22:20:03.609" v="0"/>
          <ac:spMkLst>
            <pc:docMk/>
            <pc:sldMk cId="0" sldId="287"/>
            <ac:spMk id="333" creationId="{00000000-0000-0000-0000-000000000000}"/>
          </ac:spMkLst>
        </pc:spChg>
      </pc:sldChg>
      <pc:sldChg chg="addSp modSp new">
        <pc:chgData name="Kizer, Robert" userId="S::rtk08877@creighton.edu::afa0e3e4-47b6-456e-9733-208aba30f688" providerId="AD" clId="Web-{51E3A17A-2F95-B6D2-96F3-5B994AEF2A4D}" dt="2023-10-23T22:23:39.196" v="18" actId="1076"/>
        <pc:sldMkLst>
          <pc:docMk/>
          <pc:sldMk cId="996726265" sldId="288"/>
        </pc:sldMkLst>
        <pc:spChg chg="mod">
          <ac:chgData name="Kizer, Robert" userId="S::rtk08877@creighton.edu::afa0e3e4-47b6-456e-9733-208aba30f688" providerId="AD" clId="Web-{51E3A17A-2F95-B6D2-96F3-5B994AEF2A4D}" dt="2023-10-23T22:23:37.508" v="17" actId="1076"/>
          <ac:spMkLst>
            <pc:docMk/>
            <pc:sldMk cId="996726265" sldId="288"/>
            <ac:spMk id="2" creationId="{50E77B00-5164-F428-1823-5D6ABCEEE211}"/>
          </ac:spMkLst>
        </pc:spChg>
        <pc:spChg chg="mod">
          <ac:chgData name="Kizer, Robert" userId="S::rtk08877@creighton.edu::afa0e3e4-47b6-456e-9733-208aba30f688" providerId="AD" clId="Web-{51E3A17A-2F95-B6D2-96F3-5B994AEF2A4D}" dt="2023-10-23T22:23:39.196" v="18" actId="1076"/>
          <ac:spMkLst>
            <pc:docMk/>
            <pc:sldMk cId="996726265" sldId="288"/>
            <ac:spMk id="3" creationId="{BF545F03-3095-EEF5-4E34-DE01711804A0}"/>
          </ac:spMkLst>
        </pc:spChg>
        <pc:picChg chg="add mod">
          <ac:chgData name="Kizer, Robert" userId="S::rtk08877@creighton.edu::afa0e3e4-47b6-456e-9733-208aba30f688" providerId="AD" clId="Web-{51E3A17A-2F95-B6D2-96F3-5B994AEF2A4D}" dt="2023-10-23T22:23:33.039" v="16" actId="1076"/>
          <ac:picMkLst>
            <pc:docMk/>
            <pc:sldMk cId="996726265" sldId="288"/>
            <ac:picMk id="5" creationId="{06701D33-5C79-EC29-77AB-27A6B63B208B}"/>
          </ac:picMkLst>
        </pc:picChg>
      </pc:sldChg>
      <pc:sldChg chg="modSp new">
        <pc:chgData name="Kizer, Robert" userId="S::rtk08877@creighton.edu::afa0e3e4-47b6-456e-9733-208aba30f688" providerId="AD" clId="Web-{51E3A17A-2F95-B6D2-96F3-5B994AEF2A4D}" dt="2023-10-23T22:24:26.807" v="24" actId="20577"/>
        <pc:sldMkLst>
          <pc:docMk/>
          <pc:sldMk cId="309433029" sldId="289"/>
        </pc:sldMkLst>
        <pc:spChg chg="mod">
          <ac:chgData name="Kizer, Robert" userId="S::rtk08877@creighton.edu::afa0e3e4-47b6-456e-9733-208aba30f688" providerId="AD" clId="Web-{51E3A17A-2F95-B6D2-96F3-5B994AEF2A4D}" dt="2023-10-23T22:24:10.134" v="22" actId="20577"/>
          <ac:spMkLst>
            <pc:docMk/>
            <pc:sldMk cId="309433029" sldId="289"/>
            <ac:spMk id="2" creationId="{DBC483DA-7B23-F57D-5168-BC1C5AEAAA3F}"/>
          </ac:spMkLst>
        </pc:spChg>
        <pc:spChg chg="mod">
          <ac:chgData name="Kizer, Robert" userId="S::rtk08877@creighton.edu::afa0e3e4-47b6-456e-9733-208aba30f688" providerId="AD" clId="Web-{51E3A17A-2F95-B6D2-96F3-5B994AEF2A4D}" dt="2023-10-23T22:24:26.807" v="24" actId="20577"/>
          <ac:spMkLst>
            <pc:docMk/>
            <pc:sldMk cId="309433029" sldId="289"/>
            <ac:spMk id="3" creationId="{D1F15D08-532A-8816-A34A-99ED7F8B31D3}"/>
          </ac:spMkLst>
        </pc:spChg>
      </pc:sldChg>
      <pc:sldChg chg="addSp delSp modSp new mod modClrScheme chgLayout">
        <pc:chgData name="Kizer, Robert" userId="S::rtk08877@creighton.edu::afa0e3e4-47b6-456e-9733-208aba30f688" providerId="AD" clId="Web-{51E3A17A-2F95-B6D2-96F3-5B994AEF2A4D}" dt="2023-10-23T22:25:15.012" v="33" actId="14100"/>
        <pc:sldMkLst>
          <pc:docMk/>
          <pc:sldMk cId="2397691965" sldId="290"/>
        </pc:sldMkLst>
        <pc:spChg chg="add del mod">
          <ac:chgData name="Kizer, Robert" userId="S::rtk08877@creighton.edu::afa0e3e4-47b6-456e-9733-208aba30f688" providerId="AD" clId="Web-{51E3A17A-2F95-B6D2-96F3-5B994AEF2A4D}" dt="2023-10-23T22:24:57.965" v="30"/>
          <ac:spMkLst>
            <pc:docMk/>
            <pc:sldMk cId="2397691965" sldId="290"/>
            <ac:spMk id="2" creationId="{59E03E80-E111-11C7-5F51-F06FE00C01C5}"/>
          </ac:spMkLst>
        </pc:spChg>
        <pc:spChg chg="add mod">
          <ac:chgData name="Kizer, Robert" userId="S::rtk08877@creighton.edu::afa0e3e4-47b6-456e-9733-208aba30f688" providerId="AD" clId="Web-{51E3A17A-2F95-B6D2-96F3-5B994AEF2A4D}" dt="2023-10-23T22:25:15.012" v="33" actId="14100"/>
          <ac:spMkLst>
            <pc:docMk/>
            <pc:sldMk cId="2397691965" sldId="290"/>
            <ac:spMk id="3" creationId="{D5FCBD6F-FE28-C063-B203-86016A49F41E}"/>
          </ac:spMkLst>
        </pc:spChg>
        <pc:spChg chg="add">
          <ac:chgData name="Kizer, Robert" userId="S::rtk08877@creighton.edu::afa0e3e4-47b6-456e-9733-208aba30f688" providerId="AD" clId="Web-{51E3A17A-2F95-B6D2-96F3-5B994AEF2A4D}" dt="2023-10-23T22:25:10.668" v="31"/>
          <ac:spMkLst>
            <pc:docMk/>
            <pc:sldMk cId="2397691965" sldId="290"/>
            <ac:spMk id="5" creationId="{C80EDC06-3DE0-1380-CF1D-7EFA2407BE2B}"/>
          </ac:spMkLst>
        </pc:spChg>
        <pc:picChg chg="add">
          <ac:chgData name="Kizer, Robert" userId="S::rtk08877@creighton.edu::afa0e3e4-47b6-456e-9733-208aba30f688" providerId="AD" clId="Web-{51E3A17A-2F95-B6D2-96F3-5B994AEF2A4D}" dt="2023-10-23T22:25:10.684" v="32"/>
          <ac:picMkLst>
            <pc:docMk/>
            <pc:sldMk cId="2397691965" sldId="290"/>
            <ac:picMk id="7" creationId="{69712249-3EF9-B369-C27C-5C50976CC3EE}"/>
          </ac:picMkLst>
        </pc:picChg>
      </pc:sldChg>
      <pc:sldChg chg="modSp new">
        <pc:chgData name="Kizer, Robert" userId="S::rtk08877@creighton.edu::afa0e3e4-47b6-456e-9733-208aba30f688" providerId="AD" clId="Web-{51E3A17A-2F95-B6D2-96F3-5B994AEF2A4D}" dt="2023-10-23T22:26:31.281" v="46" actId="1076"/>
        <pc:sldMkLst>
          <pc:docMk/>
          <pc:sldMk cId="2468659521" sldId="291"/>
        </pc:sldMkLst>
        <pc:spChg chg="mod">
          <ac:chgData name="Kizer, Robert" userId="S::rtk08877@creighton.edu::afa0e3e4-47b6-456e-9733-208aba30f688" providerId="AD" clId="Web-{51E3A17A-2F95-B6D2-96F3-5B994AEF2A4D}" dt="2023-10-23T22:25:49.388" v="39" actId="20577"/>
          <ac:spMkLst>
            <pc:docMk/>
            <pc:sldMk cId="2468659521" sldId="291"/>
            <ac:spMk id="2" creationId="{36AB67C8-7522-C092-0BEC-7B4D4F3C06C0}"/>
          </ac:spMkLst>
        </pc:spChg>
        <pc:spChg chg="mod">
          <ac:chgData name="Kizer, Robert" userId="S::rtk08877@creighton.edu::afa0e3e4-47b6-456e-9733-208aba30f688" providerId="AD" clId="Web-{51E3A17A-2F95-B6D2-96F3-5B994AEF2A4D}" dt="2023-10-23T22:26:31.281" v="46" actId="1076"/>
          <ac:spMkLst>
            <pc:docMk/>
            <pc:sldMk cId="2468659521" sldId="291"/>
            <ac:spMk id="3" creationId="{D11F61D2-6919-46BB-6EC3-859E4E01EDDD}"/>
          </ac:spMkLst>
        </pc:spChg>
      </pc:sldChg>
      <pc:sldMasterChg chg="modSp modSldLayout">
        <pc:chgData name="Kizer, Robert" userId="S::rtk08877@creighton.edu::afa0e3e4-47b6-456e-9733-208aba30f688" providerId="AD" clId="Web-{51E3A17A-2F95-B6D2-96F3-5B994AEF2A4D}" dt="2023-10-23T22:20:03.609" v="0"/>
        <pc:sldMasterMkLst>
          <pc:docMk/>
          <pc:sldMasterMk cId="0" sldId="2147483648"/>
        </pc:sldMasterMkLst>
        <pc:spChg chg="mod">
          <ac:chgData name="Kizer, Robert" userId="S::rtk08877@creighton.edu::afa0e3e4-47b6-456e-9733-208aba30f688" providerId="AD" clId="Web-{51E3A17A-2F95-B6D2-96F3-5B994AEF2A4D}" dt="2023-10-23T22:20:03.609" v="0"/>
          <ac:spMkLst>
            <pc:docMk/>
            <pc:sldMasterMk cId="0" sldId="2147483648"/>
            <ac:spMk id="10"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ac:spMk id="11"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ac:spMk id="12" creationId="{00000000-0000-0000-0000-000000000000}"/>
          </ac:spMkLst>
        </pc:spChg>
        <pc:sldLayoutChg chg="modSp">
          <pc:chgData name="Kizer, Robert" userId="S::rtk08877@creighton.edu::afa0e3e4-47b6-456e-9733-208aba30f688" providerId="AD" clId="Web-{51E3A17A-2F95-B6D2-96F3-5B994AEF2A4D}" dt="2023-10-23T22:20:03.609" v="0"/>
          <pc:sldLayoutMkLst>
            <pc:docMk/>
            <pc:sldMasterMk cId="0" sldId="2147483648"/>
            <pc:sldLayoutMk cId="0" sldId="2147483649"/>
          </pc:sldLayoutMkLst>
          <pc:spChg chg="mod">
            <ac:chgData name="Kizer, Robert" userId="S::rtk08877@creighton.edu::afa0e3e4-47b6-456e-9733-208aba30f688" providerId="AD" clId="Web-{51E3A17A-2F95-B6D2-96F3-5B994AEF2A4D}" dt="2023-10-23T22:20:03.609" v="0"/>
            <ac:spMkLst>
              <pc:docMk/>
              <pc:sldMasterMk cId="0" sldId="2147483648"/>
              <pc:sldLayoutMk cId="0" sldId="2147483649"/>
              <ac:spMk id="14"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49"/>
              <ac:spMk id="15"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49"/>
              <ac:spMk id="16" creationId="{00000000-0000-0000-0000-000000000000}"/>
            </ac:spMkLst>
          </pc:spChg>
        </pc:sldLayoutChg>
        <pc:sldLayoutChg chg="modSp">
          <pc:chgData name="Kizer, Robert" userId="S::rtk08877@creighton.edu::afa0e3e4-47b6-456e-9733-208aba30f688" providerId="AD" clId="Web-{51E3A17A-2F95-B6D2-96F3-5B994AEF2A4D}" dt="2023-10-23T22:20:03.609" v="0"/>
          <pc:sldLayoutMkLst>
            <pc:docMk/>
            <pc:sldMasterMk cId="0" sldId="2147483648"/>
            <pc:sldLayoutMk cId="0" sldId="2147483650"/>
          </pc:sldLayoutMkLst>
          <pc:spChg chg="mod">
            <ac:chgData name="Kizer, Robert" userId="S::rtk08877@creighton.edu::afa0e3e4-47b6-456e-9733-208aba30f688" providerId="AD" clId="Web-{51E3A17A-2F95-B6D2-96F3-5B994AEF2A4D}" dt="2023-10-23T22:20:03.609" v="0"/>
            <ac:spMkLst>
              <pc:docMk/>
              <pc:sldMasterMk cId="0" sldId="2147483648"/>
              <pc:sldLayoutMk cId="0" sldId="2147483650"/>
              <ac:spMk id="18"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50"/>
              <ac:spMk id="19" creationId="{00000000-0000-0000-0000-000000000000}"/>
            </ac:spMkLst>
          </pc:spChg>
        </pc:sldLayoutChg>
        <pc:sldLayoutChg chg="modSp">
          <pc:chgData name="Kizer, Robert" userId="S::rtk08877@creighton.edu::afa0e3e4-47b6-456e-9733-208aba30f688" providerId="AD" clId="Web-{51E3A17A-2F95-B6D2-96F3-5B994AEF2A4D}" dt="2023-10-23T22:20:03.609" v="0"/>
          <pc:sldLayoutMkLst>
            <pc:docMk/>
            <pc:sldMasterMk cId="0" sldId="2147483648"/>
            <pc:sldLayoutMk cId="0" sldId="2147483651"/>
          </pc:sldLayoutMkLst>
          <pc:spChg chg="mod">
            <ac:chgData name="Kizer, Robert" userId="S::rtk08877@creighton.edu::afa0e3e4-47b6-456e-9733-208aba30f688" providerId="AD" clId="Web-{51E3A17A-2F95-B6D2-96F3-5B994AEF2A4D}" dt="2023-10-23T22:20:03.609" v="0"/>
            <ac:spMkLst>
              <pc:docMk/>
              <pc:sldMasterMk cId="0" sldId="2147483648"/>
              <pc:sldLayoutMk cId="0" sldId="2147483651"/>
              <ac:spMk id="21"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51"/>
              <ac:spMk id="22"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51"/>
              <ac:spMk id="23" creationId="{00000000-0000-0000-0000-000000000000}"/>
            </ac:spMkLst>
          </pc:spChg>
        </pc:sldLayoutChg>
        <pc:sldLayoutChg chg="modSp">
          <pc:chgData name="Kizer, Robert" userId="S::rtk08877@creighton.edu::afa0e3e4-47b6-456e-9733-208aba30f688" providerId="AD" clId="Web-{51E3A17A-2F95-B6D2-96F3-5B994AEF2A4D}" dt="2023-10-23T22:20:03.609" v="0"/>
          <pc:sldLayoutMkLst>
            <pc:docMk/>
            <pc:sldMasterMk cId="0" sldId="2147483648"/>
            <pc:sldLayoutMk cId="0" sldId="2147483652"/>
          </pc:sldLayoutMkLst>
          <pc:spChg chg="mod">
            <ac:chgData name="Kizer, Robert" userId="S::rtk08877@creighton.edu::afa0e3e4-47b6-456e-9733-208aba30f688" providerId="AD" clId="Web-{51E3A17A-2F95-B6D2-96F3-5B994AEF2A4D}" dt="2023-10-23T22:20:03.609" v="0"/>
            <ac:spMkLst>
              <pc:docMk/>
              <pc:sldMasterMk cId="0" sldId="2147483648"/>
              <pc:sldLayoutMk cId="0" sldId="2147483652"/>
              <ac:spMk id="25"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52"/>
              <ac:spMk id="26"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52"/>
              <ac:spMk id="27"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52"/>
              <ac:spMk id="28" creationId="{00000000-0000-0000-0000-000000000000}"/>
            </ac:spMkLst>
          </pc:spChg>
        </pc:sldLayoutChg>
        <pc:sldLayoutChg chg="modSp">
          <pc:chgData name="Kizer, Robert" userId="S::rtk08877@creighton.edu::afa0e3e4-47b6-456e-9733-208aba30f688" providerId="AD" clId="Web-{51E3A17A-2F95-B6D2-96F3-5B994AEF2A4D}" dt="2023-10-23T22:20:03.609" v="0"/>
          <pc:sldLayoutMkLst>
            <pc:docMk/>
            <pc:sldMasterMk cId="0" sldId="2147483648"/>
            <pc:sldLayoutMk cId="0" sldId="2147483653"/>
          </pc:sldLayoutMkLst>
          <pc:spChg chg="mod">
            <ac:chgData name="Kizer, Robert" userId="S::rtk08877@creighton.edu::afa0e3e4-47b6-456e-9733-208aba30f688" providerId="AD" clId="Web-{51E3A17A-2F95-B6D2-96F3-5B994AEF2A4D}" dt="2023-10-23T22:20:03.609" v="0"/>
            <ac:spMkLst>
              <pc:docMk/>
              <pc:sldMasterMk cId="0" sldId="2147483648"/>
              <pc:sldLayoutMk cId="0" sldId="2147483653"/>
              <ac:spMk id="30"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53"/>
              <ac:spMk id="31" creationId="{00000000-0000-0000-0000-000000000000}"/>
            </ac:spMkLst>
          </pc:spChg>
        </pc:sldLayoutChg>
        <pc:sldLayoutChg chg="modSp">
          <pc:chgData name="Kizer, Robert" userId="S::rtk08877@creighton.edu::afa0e3e4-47b6-456e-9733-208aba30f688" providerId="AD" clId="Web-{51E3A17A-2F95-B6D2-96F3-5B994AEF2A4D}" dt="2023-10-23T22:20:03.609" v="0"/>
          <pc:sldLayoutMkLst>
            <pc:docMk/>
            <pc:sldMasterMk cId="0" sldId="2147483648"/>
            <pc:sldLayoutMk cId="0" sldId="2147483654"/>
          </pc:sldLayoutMkLst>
          <pc:spChg chg="mod">
            <ac:chgData name="Kizer, Robert" userId="S::rtk08877@creighton.edu::afa0e3e4-47b6-456e-9733-208aba30f688" providerId="AD" clId="Web-{51E3A17A-2F95-B6D2-96F3-5B994AEF2A4D}" dt="2023-10-23T22:20:03.609" v="0"/>
            <ac:spMkLst>
              <pc:docMk/>
              <pc:sldMasterMk cId="0" sldId="2147483648"/>
              <pc:sldLayoutMk cId="0" sldId="2147483654"/>
              <ac:spMk id="33"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54"/>
              <ac:spMk id="34"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54"/>
              <ac:spMk id="35" creationId="{00000000-0000-0000-0000-000000000000}"/>
            </ac:spMkLst>
          </pc:spChg>
        </pc:sldLayoutChg>
        <pc:sldLayoutChg chg="modSp">
          <pc:chgData name="Kizer, Robert" userId="S::rtk08877@creighton.edu::afa0e3e4-47b6-456e-9733-208aba30f688" providerId="AD" clId="Web-{51E3A17A-2F95-B6D2-96F3-5B994AEF2A4D}" dt="2023-10-23T22:20:03.609" v="0"/>
          <pc:sldLayoutMkLst>
            <pc:docMk/>
            <pc:sldMasterMk cId="0" sldId="2147483648"/>
            <pc:sldLayoutMk cId="0" sldId="2147483655"/>
          </pc:sldLayoutMkLst>
          <pc:spChg chg="mod">
            <ac:chgData name="Kizer, Robert" userId="S::rtk08877@creighton.edu::afa0e3e4-47b6-456e-9733-208aba30f688" providerId="AD" clId="Web-{51E3A17A-2F95-B6D2-96F3-5B994AEF2A4D}" dt="2023-10-23T22:20:03.609" v="0"/>
            <ac:spMkLst>
              <pc:docMk/>
              <pc:sldMasterMk cId="0" sldId="2147483648"/>
              <pc:sldLayoutMk cId="0" sldId="2147483655"/>
              <ac:spMk id="37"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55"/>
              <ac:spMk id="38" creationId="{00000000-0000-0000-0000-000000000000}"/>
            </ac:spMkLst>
          </pc:spChg>
        </pc:sldLayoutChg>
        <pc:sldLayoutChg chg="modSp">
          <pc:chgData name="Kizer, Robert" userId="S::rtk08877@creighton.edu::afa0e3e4-47b6-456e-9733-208aba30f688" providerId="AD" clId="Web-{51E3A17A-2F95-B6D2-96F3-5B994AEF2A4D}" dt="2023-10-23T22:20:03.609" v="0"/>
          <pc:sldLayoutMkLst>
            <pc:docMk/>
            <pc:sldMasterMk cId="0" sldId="2147483648"/>
            <pc:sldLayoutMk cId="0" sldId="2147483656"/>
          </pc:sldLayoutMkLst>
          <pc:spChg chg="mod">
            <ac:chgData name="Kizer, Robert" userId="S::rtk08877@creighton.edu::afa0e3e4-47b6-456e-9733-208aba30f688" providerId="AD" clId="Web-{51E3A17A-2F95-B6D2-96F3-5B994AEF2A4D}" dt="2023-10-23T22:20:03.609" v="0"/>
            <ac:spMkLst>
              <pc:docMk/>
              <pc:sldMasterMk cId="0" sldId="2147483648"/>
              <pc:sldLayoutMk cId="0" sldId="2147483656"/>
              <ac:spMk id="40"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56"/>
              <ac:spMk id="41"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56"/>
              <ac:spMk id="42"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56"/>
              <ac:spMk id="43"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56"/>
              <ac:spMk id="44" creationId="{00000000-0000-0000-0000-000000000000}"/>
            </ac:spMkLst>
          </pc:spChg>
        </pc:sldLayoutChg>
        <pc:sldLayoutChg chg="modSp">
          <pc:chgData name="Kizer, Robert" userId="S::rtk08877@creighton.edu::afa0e3e4-47b6-456e-9733-208aba30f688" providerId="AD" clId="Web-{51E3A17A-2F95-B6D2-96F3-5B994AEF2A4D}" dt="2023-10-23T22:20:03.609" v="0"/>
          <pc:sldLayoutMkLst>
            <pc:docMk/>
            <pc:sldMasterMk cId="0" sldId="2147483648"/>
            <pc:sldLayoutMk cId="0" sldId="2147483657"/>
          </pc:sldLayoutMkLst>
          <pc:spChg chg="mod">
            <ac:chgData name="Kizer, Robert" userId="S::rtk08877@creighton.edu::afa0e3e4-47b6-456e-9733-208aba30f688" providerId="AD" clId="Web-{51E3A17A-2F95-B6D2-96F3-5B994AEF2A4D}" dt="2023-10-23T22:20:03.609" v="0"/>
            <ac:spMkLst>
              <pc:docMk/>
              <pc:sldMasterMk cId="0" sldId="2147483648"/>
              <pc:sldLayoutMk cId="0" sldId="2147483657"/>
              <ac:spMk id="46"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57"/>
              <ac:spMk id="47" creationId="{00000000-0000-0000-0000-000000000000}"/>
            </ac:spMkLst>
          </pc:spChg>
        </pc:sldLayoutChg>
        <pc:sldLayoutChg chg="modSp">
          <pc:chgData name="Kizer, Robert" userId="S::rtk08877@creighton.edu::afa0e3e4-47b6-456e-9733-208aba30f688" providerId="AD" clId="Web-{51E3A17A-2F95-B6D2-96F3-5B994AEF2A4D}" dt="2023-10-23T22:20:03.609" v="0"/>
          <pc:sldLayoutMkLst>
            <pc:docMk/>
            <pc:sldMasterMk cId="0" sldId="2147483648"/>
            <pc:sldLayoutMk cId="0" sldId="2147483658"/>
          </pc:sldLayoutMkLst>
          <pc:spChg chg="mod">
            <ac:chgData name="Kizer, Robert" userId="S::rtk08877@creighton.edu::afa0e3e4-47b6-456e-9733-208aba30f688" providerId="AD" clId="Web-{51E3A17A-2F95-B6D2-96F3-5B994AEF2A4D}" dt="2023-10-23T22:20:03.609" v="0"/>
            <ac:spMkLst>
              <pc:docMk/>
              <pc:sldMasterMk cId="0" sldId="2147483648"/>
              <pc:sldLayoutMk cId="0" sldId="2147483658"/>
              <ac:spMk id="49"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58"/>
              <ac:spMk id="50"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58"/>
              <ac:spMk id="51" creationId="{00000000-0000-0000-0000-000000000000}"/>
            </ac:spMkLst>
          </pc:spChg>
        </pc:sldLayoutChg>
        <pc:sldLayoutChg chg="modSp">
          <pc:chgData name="Kizer, Robert" userId="S::rtk08877@creighton.edu::afa0e3e4-47b6-456e-9733-208aba30f688" providerId="AD" clId="Web-{51E3A17A-2F95-B6D2-96F3-5B994AEF2A4D}" dt="2023-10-23T22:20:03.609" v="0"/>
          <pc:sldLayoutMkLst>
            <pc:docMk/>
            <pc:sldMasterMk cId="0" sldId="2147483648"/>
            <pc:sldLayoutMk cId="0" sldId="2147483659"/>
          </pc:sldLayoutMkLst>
          <pc:spChg chg="mod">
            <ac:chgData name="Kizer, Robert" userId="S::rtk08877@creighton.edu::afa0e3e4-47b6-456e-9733-208aba30f688" providerId="AD" clId="Web-{51E3A17A-2F95-B6D2-96F3-5B994AEF2A4D}" dt="2023-10-23T22:20:03.609" v="0"/>
            <ac:spMkLst>
              <pc:docMk/>
              <pc:sldMasterMk cId="0" sldId="2147483648"/>
              <pc:sldLayoutMk cId="0" sldId="2147483659"/>
              <ac:spMk id="53" creationId="{00000000-0000-0000-0000-000000000000}"/>
            </ac:spMkLst>
          </pc:spChg>
        </pc:sldLayoutChg>
        <pc:sldLayoutChg chg="modSp">
          <pc:chgData name="Kizer, Robert" userId="S::rtk08877@creighton.edu::afa0e3e4-47b6-456e-9733-208aba30f688" providerId="AD" clId="Web-{51E3A17A-2F95-B6D2-96F3-5B994AEF2A4D}" dt="2023-10-23T22:20:03.609" v="0"/>
          <pc:sldLayoutMkLst>
            <pc:docMk/>
            <pc:sldMasterMk cId="0" sldId="2147483648"/>
            <pc:sldLayoutMk cId="0" sldId="2147483660"/>
          </pc:sldLayoutMkLst>
          <pc:spChg chg="mod">
            <ac:chgData name="Kizer, Robert" userId="S::rtk08877@creighton.edu::afa0e3e4-47b6-456e-9733-208aba30f688" providerId="AD" clId="Web-{51E3A17A-2F95-B6D2-96F3-5B994AEF2A4D}" dt="2023-10-23T22:20:03.609" v="0"/>
            <ac:spMkLst>
              <pc:docMk/>
              <pc:sldMasterMk cId="0" sldId="2147483648"/>
              <pc:sldLayoutMk cId="0" sldId="2147483660"/>
              <ac:spMk id="55"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60"/>
              <ac:spMk id="56"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60"/>
              <ac:spMk id="57"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60"/>
              <ac:spMk id="58"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60"/>
              <ac:spMk id="59" creationId="{00000000-0000-0000-0000-000000000000}"/>
            </ac:spMkLst>
          </pc:spChg>
        </pc:sldLayoutChg>
        <pc:sldLayoutChg chg="modSp">
          <pc:chgData name="Kizer, Robert" userId="S::rtk08877@creighton.edu::afa0e3e4-47b6-456e-9733-208aba30f688" providerId="AD" clId="Web-{51E3A17A-2F95-B6D2-96F3-5B994AEF2A4D}" dt="2023-10-23T22:20:03.609" v="0"/>
          <pc:sldLayoutMkLst>
            <pc:docMk/>
            <pc:sldMasterMk cId="0" sldId="2147483648"/>
            <pc:sldLayoutMk cId="0" sldId="2147483661"/>
          </pc:sldLayoutMkLst>
          <pc:spChg chg="mod">
            <ac:chgData name="Kizer, Robert" userId="S::rtk08877@creighton.edu::afa0e3e4-47b6-456e-9733-208aba30f688" providerId="AD" clId="Web-{51E3A17A-2F95-B6D2-96F3-5B994AEF2A4D}" dt="2023-10-23T22:20:03.609" v="0"/>
            <ac:spMkLst>
              <pc:docMk/>
              <pc:sldMasterMk cId="0" sldId="2147483648"/>
              <pc:sldLayoutMk cId="0" sldId="2147483661"/>
              <ac:spMk id="61"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61"/>
              <ac:spMk id="62"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61"/>
              <ac:spMk id="63"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61"/>
              <ac:spMk id="64"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61"/>
              <ac:spMk id="65" creationId="{00000000-0000-0000-0000-000000000000}"/>
            </ac:spMkLst>
          </pc:spChg>
          <pc:spChg chg="mod">
            <ac:chgData name="Kizer, Robert" userId="S::rtk08877@creighton.edu::afa0e3e4-47b6-456e-9733-208aba30f688" providerId="AD" clId="Web-{51E3A17A-2F95-B6D2-96F3-5B994AEF2A4D}" dt="2023-10-23T22:20:03.609" v="0"/>
            <ac:spMkLst>
              <pc:docMk/>
              <pc:sldMasterMk cId="0" sldId="2147483648"/>
              <pc:sldLayoutMk cId="0" sldId="2147483661"/>
              <ac:spMk id="6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ahoma"/>
                <a:ea typeface="Tahoma"/>
                <a:cs typeface="Tahoma"/>
                <a:sym typeface="Tahoma"/>
              </a:rPr>
              <a:t>‹#›</a:t>
            </a:fld>
            <a:endParaRP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20038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0717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698936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120589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6173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Fixed rings / strictures –termed “corrugated esophagus” or “trachealization of the esophagus”</a:t>
            </a:r>
            <a:endParaRPr/>
          </a:p>
          <a:p>
            <a:pPr marL="0" marR="0" lvl="0" indent="0" algn="l" rtl="0">
              <a:lnSpc>
                <a:spcPct val="100000"/>
              </a:lnSpc>
              <a:spcBef>
                <a:spcPts val="0"/>
              </a:spcBef>
              <a:spcAft>
                <a:spcPts val="0"/>
              </a:spcAft>
              <a:buClr>
                <a:schemeClr val="dk1"/>
              </a:buClr>
              <a:buSzPts val="1200"/>
              <a:buFont typeface="Calibri"/>
              <a:buNone/>
            </a:pPr>
            <a:r>
              <a:rPr lang="en-US"/>
              <a:t>Longtutinal Furrows</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71" name="Google Shape;17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713476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you see combinations of the above features, as well as transient rings called felinization, marked edema, and deep furrowing.  When the esophagus is inflated, vertical lines can be seen extending the length of the esophagus.</a:t>
            </a:r>
            <a:endParaRPr/>
          </a:p>
        </p:txBody>
      </p:sp>
      <p:sp>
        <p:nvSpPr>
          <p:cNvPr id="179" name="Google Shape;17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492102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Pinpoint white mucosal exudates – represent eosinophilic abscesses</a:t>
            </a:r>
            <a:endParaRPr/>
          </a:p>
          <a:p>
            <a:pPr marL="0" marR="0" lvl="0" indent="0" algn="l" rtl="0">
              <a:lnSpc>
                <a:spcPct val="100000"/>
              </a:lnSpc>
              <a:spcBef>
                <a:spcPts val="0"/>
              </a:spcBef>
              <a:spcAft>
                <a:spcPts val="0"/>
              </a:spcAft>
              <a:buClr>
                <a:schemeClr val="dk1"/>
              </a:buClr>
              <a:buSzPts val="1200"/>
              <a:buFont typeface="Calibri"/>
              <a:buNone/>
            </a:pPr>
            <a:r>
              <a:rPr lang="en-US"/>
              <a:t>The Dreaded Esopageal Rent or Tear – which can occur without dilation.  Can occur with passage of the endoscope, or with removal of a food bolus.</a:t>
            </a:r>
            <a:endParaRPr/>
          </a:p>
          <a:p>
            <a:pPr marL="0" lvl="0" indent="0" algn="l" rtl="0">
              <a:spcBef>
                <a:spcPts val="0"/>
              </a:spcBef>
              <a:spcAft>
                <a:spcPts val="0"/>
              </a:spcAft>
              <a:buNone/>
            </a:pPr>
            <a:endParaRPr/>
          </a:p>
        </p:txBody>
      </p:sp>
      <p:sp>
        <p:nvSpPr>
          <p:cNvPr id="187" name="Google Shape;18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4157242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388803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305843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442198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9139346226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9139346226_0_2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29139346226_0_20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302842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7379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3367271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3749089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3629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918040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9139346226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9139346226_0_2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29139346226_0_20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extLst>
      <p:ext uri="{BB962C8B-B14F-4D97-AF65-F5344CB8AC3E}">
        <p14:creationId xmlns:p14="http://schemas.microsoft.com/office/powerpoint/2010/main" val="1065607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9139346226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9139346226_0_2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29139346226_0_2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3975643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9139346226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9139346226_0_2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29139346226_0_2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651916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954523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9598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9611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8006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204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Although this may not clarify much, it provides a good skeleton which the rest of the document fleshes out.  It also allows for current uncertainties in the definition and diagnosis of this disease without abandoning a definition alltogether.</a:t>
            </a:r>
            <a:endParaRPr/>
          </a:p>
        </p:txBody>
      </p:sp>
      <p:sp>
        <p:nvSpPr>
          <p:cNvPr id="102" name="Google Shape;10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21044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640076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943256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540756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29139346226_0_133"/>
          <p:cNvSpPr txBox="1">
            <a:spLocks noGrp="1"/>
          </p:cNvSpPr>
          <p:nvPr>
            <p:ph type="ctrTitle"/>
          </p:nvPr>
        </p:nvSpPr>
        <p:spPr>
          <a:xfrm>
            <a:off x="415611" y="992767"/>
            <a:ext cx="113608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g29139346226_0_133"/>
          <p:cNvSpPr txBox="1">
            <a:spLocks noGrp="1"/>
          </p:cNvSpPr>
          <p:nvPr>
            <p:ph type="subTitle" idx="1"/>
          </p:nvPr>
        </p:nvSpPr>
        <p:spPr>
          <a:xfrm>
            <a:off x="415600" y="3778833"/>
            <a:ext cx="113608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g29139346226_0_133"/>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29139346226_0_168"/>
          <p:cNvSpPr txBox="1">
            <a:spLocks noGrp="1"/>
          </p:cNvSpPr>
          <p:nvPr>
            <p:ph type="title" hasCustomPrompt="1"/>
          </p:nvPr>
        </p:nvSpPr>
        <p:spPr>
          <a:xfrm>
            <a:off x="415600" y="1474833"/>
            <a:ext cx="113608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g29139346226_0_168"/>
          <p:cNvSpPr txBox="1">
            <a:spLocks noGrp="1"/>
          </p:cNvSpPr>
          <p:nvPr>
            <p:ph type="body" idx="1"/>
          </p:nvPr>
        </p:nvSpPr>
        <p:spPr>
          <a:xfrm>
            <a:off x="415600" y="4202967"/>
            <a:ext cx="113608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g29139346226_0_168"/>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29139346226_0_17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29139346226_0_17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g29139346226_0_174"/>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200"/>
              </a:spcBef>
              <a:spcAft>
                <a:spcPts val="0"/>
              </a:spcAft>
              <a:buClr>
                <a:schemeClr val="dk1"/>
              </a:buClr>
              <a:buSzPts val="1800"/>
              <a:buChar char="○"/>
              <a:defRPr/>
            </a:lvl2pPr>
            <a:lvl3pPr marL="1371600" lvl="2" indent="-342900" algn="l" rtl="0">
              <a:spcBef>
                <a:spcPts val="1200"/>
              </a:spcBef>
              <a:spcAft>
                <a:spcPts val="0"/>
              </a:spcAft>
              <a:buClr>
                <a:schemeClr val="dk1"/>
              </a:buClr>
              <a:buSzPts val="1800"/>
              <a:buChar char="■"/>
              <a:defRPr/>
            </a:lvl3pPr>
            <a:lvl4pPr marL="1828800" lvl="3" indent="-342900" algn="l" rtl="0">
              <a:spcBef>
                <a:spcPts val="1200"/>
              </a:spcBef>
              <a:spcAft>
                <a:spcPts val="0"/>
              </a:spcAft>
              <a:buClr>
                <a:schemeClr val="dk1"/>
              </a:buClr>
              <a:buSzPts val="1800"/>
              <a:buChar char="●"/>
              <a:defRPr/>
            </a:lvl4pPr>
            <a:lvl5pPr marL="2286000" lvl="4" indent="-342900" algn="l" rtl="0">
              <a:spcBef>
                <a:spcPts val="1200"/>
              </a:spcBef>
              <a:spcAft>
                <a:spcPts val="0"/>
              </a:spcAft>
              <a:buClr>
                <a:schemeClr val="dk1"/>
              </a:buClr>
              <a:buSzPts val="1800"/>
              <a:buChar char="○"/>
              <a:defRPr/>
            </a:lvl5pPr>
            <a:lvl6pPr marL="2743200" lvl="5" indent="-342900" algn="l" rtl="0">
              <a:spcBef>
                <a:spcPts val="120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
        <p:nvSpPr>
          <p:cNvPr id="57" name="Google Shape;57;g29139346226_0_174"/>
          <p:cNvSpPr txBox="1">
            <a:spLocks noGrp="1"/>
          </p:cNvSpPr>
          <p:nvPr>
            <p:ph type="dt" idx="10"/>
          </p:nvPr>
        </p:nvSpPr>
        <p:spPr>
          <a:xfrm>
            <a:off x="609600" y="6356350"/>
            <a:ext cx="2844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g29139346226_0_174"/>
          <p:cNvSpPr txBox="1">
            <a:spLocks noGrp="1"/>
          </p:cNvSpPr>
          <p:nvPr>
            <p:ph type="ftr" idx="11"/>
          </p:nvPr>
        </p:nvSpPr>
        <p:spPr>
          <a:xfrm>
            <a:off x="4165600" y="6356350"/>
            <a:ext cx="3860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g29139346226_0_174"/>
          <p:cNvSpPr txBox="1">
            <a:spLocks noGrp="1"/>
          </p:cNvSpPr>
          <p:nvPr>
            <p:ph type="sldNum" idx="12"/>
          </p:nvPr>
        </p:nvSpPr>
        <p:spPr>
          <a:xfrm>
            <a:off x="8737600" y="6356350"/>
            <a:ext cx="28448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g29139346226_0_18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g29139346226_0_180"/>
          <p:cNvSpPr txBox="1">
            <a:spLocks noGrp="1"/>
          </p:cNvSpPr>
          <p:nvPr>
            <p:ph type="body" idx="1"/>
          </p:nvPr>
        </p:nvSpPr>
        <p:spPr>
          <a:xfrm>
            <a:off x="609600" y="1600200"/>
            <a:ext cx="5384800" cy="4526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1200"/>
              </a:spcBef>
              <a:spcAft>
                <a:spcPts val="0"/>
              </a:spcAft>
              <a:buClr>
                <a:schemeClr val="dk1"/>
              </a:buClr>
              <a:buSzPts val="2400"/>
              <a:buChar char="○"/>
              <a:defRPr sz="2400"/>
            </a:lvl2pPr>
            <a:lvl3pPr marL="1371600" lvl="2" indent="-355600" algn="l" rtl="0">
              <a:spcBef>
                <a:spcPts val="1200"/>
              </a:spcBef>
              <a:spcAft>
                <a:spcPts val="0"/>
              </a:spcAft>
              <a:buClr>
                <a:schemeClr val="dk1"/>
              </a:buClr>
              <a:buSzPts val="2000"/>
              <a:buChar char="■"/>
              <a:defRPr sz="2000"/>
            </a:lvl3pPr>
            <a:lvl4pPr marL="1828800" lvl="3" indent="-342900" algn="l" rtl="0">
              <a:spcBef>
                <a:spcPts val="1200"/>
              </a:spcBef>
              <a:spcAft>
                <a:spcPts val="0"/>
              </a:spcAft>
              <a:buClr>
                <a:schemeClr val="dk1"/>
              </a:buClr>
              <a:buSzPts val="1800"/>
              <a:buChar char="●"/>
              <a:defRPr sz="1800"/>
            </a:lvl4pPr>
            <a:lvl5pPr marL="2286000" lvl="4" indent="-342900" algn="l" rtl="0">
              <a:spcBef>
                <a:spcPts val="1200"/>
              </a:spcBef>
              <a:spcAft>
                <a:spcPts val="0"/>
              </a:spcAft>
              <a:buClr>
                <a:schemeClr val="dk1"/>
              </a:buClr>
              <a:buSzPts val="1800"/>
              <a:buChar char="○"/>
              <a:defRPr sz="1800"/>
            </a:lvl5pPr>
            <a:lvl6pPr marL="2743200" lvl="5" indent="-342900" algn="l" rtl="0">
              <a:spcBef>
                <a:spcPts val="1200"/>
              </a:spcBef>
              <a:spcAft>
                <a:spcPts val="0"/>
              </a:spcAft>
              <a:buClr>
                <a:schemeClr val="dk1"/>
              </a:buClr>
              <a:buSzPts val="1800"/>
              <a:buChar char="■"/>
              <a:defRPr sz="1800"/>
            </a:lvl6pPr>
            <a:lvl7pPr marL="3200400" lvl="6" indent="-342900" algn="l" rtl="0">
              <a:spcBef>
                <a:spcPts val="1200"/>
              </a:spcBef>
              <a:spcAft>
                <a:spcPts val="0"/>
              </a:spcAft>
              <a:buClr>
                <a:schemeClr val="dk1"/>
              </a:buClr>
              <a:buSzPts val="1800"/>
              <a:buChar char="●"/>
              <a:defRPr sz="1800"/>
            </a:lvl7pPr>
            <a:lvl8pPr marL="3657600" lvl="7" indent="-342900" algn="l" rtl="0">
              <a:spcBef>
                <a:spcPts val="1200"/>
              </a:spcBef>
              <a:spcAft>
                <a:spcPts val="0"/>
              </a:spcAft>
              <a:buClr>
                <a:schemeClr val="dk1"/>
              </a:buClr>
              <a:buSzPts val="1800"/>
              <a:buChar char="○"/>
              <a:defRPr sz="1800"/>
            </a:lvl8pPr>
            <a:lvl9pPr marL="4114800" lvl="8" indent="-342900" algn="l" rtl="0">
              <a:spcBef>
                <a:spcPts val="1200"/>
              </a:spcBef>
              <a:spcAft>
                <a:spcPts val="1200"/>
              </a:spcAft>
              <a:buClr>
                <a:schemeClr val="dk1"/>
              </a:buClr>
              <a:buSzPts val="1800"/>
              <a:buChar char="■"/>
              <a:defRPr sz="1800"/>
            </a:lvl9pPr>
          </a:lstStyle>
          <a:p>
            <a:endParaRPr/>
          </a:p>
        </p:txBody>
      </p:sp>
      <p:sp>
        <p:nvSpPr>
          <p:cNvPr id="63" name="Google Shape;63;g29139346226_0_180"/>
          <p:cNvSpPr txBox="1">
            <a:spLocks noGrp="1"/>
          </p:cNvSpPr>
          <p:nvPr>
            <p:ph type="body" idx="2"/>
          </p:nvPr>
        </p:nvSpPr>
        <p:spPr>
          <a:xfrm>
            <a:off x="6197600" y="1600200"/>
            <a:ext cx="5384800" cy="4526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1200"/>
              </a:spcBef>
              <a:spcAft>
                <a:spcPts val="0"/>
              </a:spcAft>
              <a:buClr>
                <a:schemeClr val="dk1"/>
              </a:buClr>
              <a:buSzPts val="2400"/>
              <a:buChar char="○"/>
              <a:defRPr sz="2400"/>
            </a:lvl2pPr>
            <a:lvl3pPr marL="1371600" lvl="2" indent="-355600" algn="l" rtl="0">
              <a:spcBef>
                <a:spcPts val="1200"/>
              </a:spcBef>
              <a:spcAft>
                <a:spcPts val="0"/>
              </a:spcAft>
              <a:buClr>
                <a:schemeClr val="dk1"/>
              </a:buClr>
              <a:buSzPts val="2000"/>
              <a:buChar char="■"/>
              <a:defRPr sz="2000"/>
            </a:lvl3pPr>
            <a:lvl4pPr marL="1828800" lvl="3" indent="-342900" algn="l" rtl="0">
              <a:spcBef>
                <a:spcPts val="1200"/>
              </a:spcBef>
              <a:spcAft>
                <a:spcPts val="0"/>
              </a:spcAft>
              <a:buClr>
                <a:schemeClr val="dk1"/>
              </a:buClr>
              <a:buSzPts val="1800"/>
              <a:buChar char="●"/>
              <a:defRPr sz="1800"/>
            </a:lvl4pPr>
            <a:lvl5pPr marL="2286000" lvl="4" indent="-342900" algn="l" rtl="0">
              <a:spcBef>
                <a:spcPts val="1200"/>
              </a:spcBef>
              <a:spcAft>
                <a:spcPts val="0"/>
              </a:spcAft>
              <a:buClr>
                <a:schemeClr val="dk1"/>
              </a:buClr>
              <a:buSzPts val="1800"/>
              <a:buChar char="○"/>
              <a:defRPr sz="1800"/>
            </a:lvl5pPr>
            <a:lvl6pPr marL="2743200" lvl="5" indent="-342900" algn="l" rtl="0">
              <a:spcBef>
                <a:spcPts val="1200"/>
              </a:spcBef>
              <a:spcAft>
                <a:spcPts val="0"/>
              </a:spcAft>
              <a:buClr>
                <a:schemeClr val="dk1"/>
              </a:buClr>
              <a:buSzPts val="1800"/>
              <a:buChar char="■"/>
              <a:defRPr sz="1800"/>
            </a:lvl6pPr>
            <a:lvl7pPr marL="3200400" lvl="6" indent="-342900" algn="l" rtl="0">
              <a:spcBef>
                <a:spcPts val="1200"/>
              </a:spcBef>
              <a:spcAft>
                <a:spcPts val="0"/>
              </a:spcAft>
              <a:buClr>
                <a:schemeClr val="dk1"/>
              </a:buClr>
              <a:buSzPts val="1800"/>
              <a:buChar char="●"/>
              <a:defRPr sz="1800"/>
            </a:lvl7pPr>
            <a:lvl8pPr marL="3657600" lvl="7" indent="-342900" algn="l" rtl="0">
              <a:spcBef>
                <a:spcPts val="1200"/>
              </a:spcBef>
              <a:spcAft>
                <a:spcPts val="0"/>
              </a:spcAft>
              <a:buClr>
                <a:schemeClr val="dk1"/>
              </a:buClr>
              <a:buSzPts val="1800"/>
              <a:buChar char="○"/>
              <a:defRPr sz="1800"/>
            </a:lvl8pPr>
            <a:lvl9pPr marL="4114800" lvl="8" indent="-342900" algn="l" rtl="0">
              <a:spcBef>
                <a:spcPts val="1200"/>
              </a:spcBef>
              <a:spcAft>
                <a:spcPts val="1200"/>
              </a:spcAft>
              <a:buClr>
                <a:schemeClr val="dk1"/>
              </a:buClr>
              <a:buSzPts val="1800"/>
              <a:buChar char="■"/>
              <a:defRPr sz="1800"/>
            </a:lvl9pPr>
          </a:lstStyle>
          <a:p>
            <a:endParaRPr/>
          </a:p>
        </p:txBody>
      </p:sp>
      <p:sp>
        <p:nvSpPr>
          <p:cNvPr id="64" name="Google Shape;64;g29139346226_0_180"/>
          <p:cNvSpPr txBox="1">
            <a:spLocks noGrp="1"/>
          </p:cNvSpPr>
          <p:nvPr>
            <p:ph type="dt" idx="10"/>
          </p:nvPr>
        </p:nvSpPr>
        <p:spPr>
          <a:xfrm>
            <a:off x="609600" y="6356350"/>
            <a:ext cx="2844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g29139346226_0_180"/>
          <p:cNvSpPr txBox="1">
            <a:spLocks noGrp="1"/>
          </p:cNvSpPr>
          <p:nvPr>
            <p:ph type="ftr" idx="11"/>
          </p:nvPr>
        </p:nvSpPr>
        <p:spPr>
          <a:xfrm>
            <a:off x="4165600" y="6356350"/>
            <a:ext cx="3860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g29139346226_0_180"/>
          <p:cNvSpPr txBox="1">
            <a:spLocks noGrp="1"/>
          </p:cNvSpPr>
          <p:nvPr>
            <p:ph type="sldNum" idx="12"/>
          </p:nvPr>
        </p:nvSpPr>
        <p:spPr>
          <a:xfrm>
            <a:off x="8737600" y="6356350"/>
            <a:ext cx="28448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29139346226_0_137"/>
          <p:cNvSpPr txBox="1">
            <a:spLocks noGrp="1"/>
          </p:cNvSpPr>
          <p:nvPr>
            <p:ph type="title"/>
          </p:nvPr>
        </p:nvSpPr>
        <p:spPr>
          <a:xfrm>
            <a:off x="415600" y="2867800"/>
            <a:ext cx="113608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g29139346226_0_137"/>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29139346226_0_140"/>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g29139346226_0_140"/>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g29139346226_0_140"/>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29139346226_0_144"/>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g29139346226_0_144"/>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g29139346226_0_144"/>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g29139346226_0_144"/>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29139346226_0_149"/>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g29139346226_0_149"/>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29139346226_0_152"/>
          <p:cNvSpPr txBox="1">
            <a:spLocks noGrp="1"/>
          </p:cNvSpPr>
          <p:nvPr>
            <p:ph type="title"/>
          </p:nvPr>
        </p:nvSpPr>
        <p:spPr>
          <a:xfrm>
            <a:off x="415600" y="740800"/>
            <a:ext cx="3744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g29139346226_0_152"/>
          <p:cNvSpPr txBox="1">
            <a:spLocks noGrp="1"/>
          </p:cNvSpPr>
          <p:nvPr>
            <p:ph type="body" idx="1"/>
          </p:nvPr>
        </p:nvSpPr>
        <p:spPr>
          <a:xfrm>
            <a:off x="415600" y="1852800"/>
            <a:ext cx="3744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g29139346226_0_152"/>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29139346226_0_156"/>
          <p:cNvSpPr txBox="1">
            <a:spLocks noGrp="1"/>
          </p:cNvSpPr>
          <p:nvPr>
            <p:ph type="title"/>
          </p:nvPr>
        </p:nvSpPr>
        <p:spPr>
          <a:xfrm>
            <a:off x="653667" y="600200"/>
            <a:ext cx="84904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g29139346226_0_156"/>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29139346226_0_159"/>
          <p:cNvSpPr/>
          <p:nvPr/>
        </p:nvSpPr>
        <p:spPr>
          <a:xfrm>
            <a:off x="6096000" y="-167"/>
            <a:ext cx="6096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 name="Google Shape;41;g29139346226_0_15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g29139346226_0_159"/>
          <p:cNvSpPr txBox="1">
            <a:spLocks noGrp="1"/>
          </p:cNvSpPr>
          <p:nvPr>
            <p:ph type="subTitle" idx="1"/>
          </p:nvPr>
        </p:nvSpPr>
        <p:spPr>
          <a:xfrm>
            <a:off x="354000" y="3737433"/>
            <a:ext cx="53936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g29139346226_0_159"/>
          <p:cNvSpPr txBox="1">
            <a:spLocks noGrp="1"/>
          </p:cNvSpPr>
          <p:nvPr>
            <p:ph type="body" idx="2"/>
          </p:nvPr>
        </p:nvSpPr>
        <p:spPr>
          <a:xfrm>
            <a:off x="6586000" y="965433"/>
            <a:ext cx="5116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g29139346226_0_159"/>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29139346226_0_165"/>
          <p:cNvSpPr txBox="1">
            <a:spLocks noGrp="1"/>
          </p:cNvSpPr>
          <p:nvPr>
            <p:ph type="body" idx="1"/>
          </p:nvPr>
        </p:nvSpPr>
        <p:spPr>
          <a:xfrm>
            <a:off x="415600" y="5640767"/>
            <a:ext cx="79984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g29139346226_0_165"/>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29139346226_0_129"/>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g29139346226_0_12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g29139346226_0_129"/>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 descr="eo"/>
          <p:cNvPicPr preferRelativeResize="0"/>
          <p:nvPr/>
        </p:nvPicPr>
        <p:blipFill rotWithShape="1">
          <a:blip r:embed="rId3">
            <a:alphaModFix/>
          </a:blip>
          <a:srcRect/>
          <a:stretch/>
        </p:blipFill>
        <p:spPr>
          <a:xfrm>
            <a:off x="1524001" y="0"/>
            <a:ext cx="4429125" cy="6858000"/>
          </a:xfrm>
          <a:prstGeom prst="rect">
            <a:avLst/>
          </a:prstGeom>
          <a:noFill/>
          <a:ln>
            <a:noFill/>
          </a:ln>
        </p:spPr>
      </p:pic>
      <p:sp>
        <p:nvSpPr>
          <p:cNvPr id="72" name="Google Shape;72;p1"/>
          <p:cNvSpPr/>
          <p:nvPr/>
        </p:nvSpPr>
        <p:spPr>
          <a:xfrm>
            <a:off x="4495800" y="685801"/>
            <a:ext cx="2114550" cy="523875"/>
          </a:xfrm>
          <a:prstGeom prst="rect">
            <a:avLst/>
          </a:prstGeom>
        </p:spPr>
        <p:txBody>
          <a:bodyPr>
            <a:prstTxWarp prst="textPlain">
              <a:avLst/>
            </a:prstTxWarp>
          </a:bodyPr>
          <a:lstStyle/>
          <a:p>
            <a:pPr lvl="0" algn="ctr"/>
            <a:r>
              <a:rPr sz="1400" b="0" i="0">
                <a:ln>
                  <a:noFill/>
                </a:ln>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atin typeface="Open Sans"/>
              </a:rPr>
              <a:t>SINOPHIL</a:t>
            </a:r>
          </a:p>
        </p:txBody>
      </p:sp>
      <p:sp>
        <p:nvSpPr>
          <p:cNvPr id="73" name="Google Shape;73;p1"/>
          <p:cNvSpPr txBox="1"/>
          <p:nvPr/>
        </p:nvSpPr>
        <p:spPr>
          <a:xfrm>
            <a:off x="5715000" y="1828800"/>
            <a:ext cx="49530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i="0" u="none" strike="noStrike" cap="none">
                <a:solidFill>
                  <a:schemeClr val="dk1"/>
                </a:solidFill>
                <a:latin typeface="Roboto Black"/>
                <a:ea typeface="Roboto Black"/>
                <a:cs typeface="Roboto Black"/>
                <a:sym typeface="Roboto Black"/>
              </a:rPr>
              <a:t>Eosinophilic Esophagitis</a:t>
            </a:r>
            <a:endParaRPr sz="1400">
              <a:solidFill>
                <a:schemeClr val="dk1"/>
              </a:solidFill>
              <a:latin typeface="Roboto Black"/>
              <a:ea typeface="Roboto Black"/>
              <a:cs typeface="Roboto Black"/>
              <a:sym typeface="Roboto Black"/>
            </a:endParaRPr>
          </a:p>
        </p:txBody>
      </p:sp>
      <p:sp>
        <p:nvSpPr>
          <p:cNvPr id="74" name="Google Shape;74;p1"/>
          <p:cNvSpPr txBox="1"/>
          <p:nvPr/>
        </p:nvSpPr>
        <p:spPr>
          <a:xfrm>
            <a:off x="6324600" y="3581400"/>
            <a:ext cx="3657600" cy="1477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800">
                <a:solidFill>
                  <a:schemeClr val="dk1"/>
                </a:solidFill>
              </a:rPr>
              <a:t>Bob Kizer MD</a:t>
            </a:r>
            <a:endParaRPr sz="1800">
              <a:solidFill>
                <a:schemeClr val="dk1"/>
              </a:solidFill>
            </a:endParaRPr>
          </a:p>
          <a:p>
            <a:pPr marL="0" lvl="0" indent="0" algn="l" rtl="0">
              <a:spcBef>
                <a:spcPts val="0"/>
              </a:spcBef>
              <a:spcAft>
                <a:spcPts val="0"/>
              </a:spcAft>
              <a:buNone/>
            </a:pPr>
            <a:r>
              <a:rPr lang="en-US" sz="1800">
                <a:solidFill>
                  <a:schemeClr val="dk1"/>
                </a:solidFill>
              </a:rPr>
              <a:t>Assistant Professor of Medicine</a:t>
            </a:r>
            <a:endParaRPr sz="1800">
              <a:solidFill>
                <a:schemeClr val="dk1"/>
              </a:solidFill>
            </a:endParaRPr>
          </a:p>
          <a:p>
            <a:pPr marL="0" lvl="0" indent="0" algn="l" rtl="0">
              <a:spcBef>
                <a:spcPts val="0"/>
              </a:spcBef>
              <a:spcAft>
                <a:spcPts val="0"/>
              </a:spcAft>
              <a:buNone/>
            </a:pPr>
            <a:r>
              <a:rPr lang="en-US" sz="1800">
                <a:solidFill>
                  <a:schemeClr val="dk1"/>
                </a:solidFill>
              </a:rPr>
              <a:t>Creighton University School of Medicine</a:t>
            </a:r>
            <a:endParaRPr sz="1800">
              <a:solidFill>
                <a:schemeClr val="dk1"/>
              </a:solidFill>
            </a:endParaRPr>
          </a:p>
          <a:p>
            <a:pPr marL="0" lvl="0" indent="0" algn="l" rtl="0">
              <a:spcBef>
                <a:spcPts val="0"/>
              </a:spcBef>
              <a:spcAft>
                <a:spcPts val="0"/>
              </a:spcAft>
              <a:buNone/>
            </a:pPr>
            <a:r>
              <a:rPr lang="en-US" sz="1800">
                <a:solidFill>
                  <a:schemeClr val="dk1"/>
                </a:solidFill>
              </a:rPr>
              <a:t>October 28, 2023</a:t>
            </a:r>
            <a:endParaRPr sz="18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sz="3600"/>
              <a:t>Epidemiology and Presentation</a:t>
            </a:r>
            <a:endParaRPr sz="3600"/>
          </a:p>
        </p:txBody>
      </p:sp>
      <p:sp>
        <p:nvSpPr>
          <p:cNvPr id="135" name="Google Shape;135;p12"/>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lvl="0" indent="-381000" algn="l" rtl="0">
              <a:spcBef>
                <a:spcPts val="360"/>
              </a:spcBef>
              <a:spcAft>
                <a:spcPts val="0"/>
              </a:spcAft>
              <a:buSzPts val="2400"/>
              <a:buChar char="●"/>
            </a:pPr>
            <a:r>
              <a:rPr lang="en-US" sz="2400">
                <a:solidFill>
                  <a:schemeClr val="dk1"/>
                </a:solidFill>
              </a:rPr>
              <a:t>Adult and pediatric presentations differ</a:t>
            </a:r>
            <a:endParaRPr sz="2400">
              <a:solidFill>
                <a:schemeClr val="dk1"/>
              </a:solidFill>
            </a:endParaRPr>
          </a:p>
          <a:p>
            <a:pPr marL="342900" lvl="0" indent="-381000" algn="l" rtl="0">
              <a:spcBef>
                <a:spcPts val="1200"/>
              </a:spcBef>
              <a:spcAft>
                <a:spcPts val="0"/>
              </a:spcAft>
              <a:buSzPts val="2400"/>
              <a:buChar char="●"/>
            </a:pPr>
            <a:r>
              <a:rPr lang="en-US" sz="2400">
                <a:solidFill>
                  <a:schemeClr val="dk1"/>
                </a:solidFill>
              </a:rPr>
              <a:t>3:1 male to female ratio</a:t>
            </a:r>
            <a:endParaRPr sz="2400">
              <a:solidFill>
                <a:schemeClr val="dk1"/>
              </a:solidFill>
            </a:endParaRPr>
          </a:p>
          <a:p>
            <a:pPr marL="342900" lvl="0" indent="-381000" algn="l" rtl="0">
              <a:spcBef>
                <a:spcPts val="1200"/>
              </a:spcBef>
              <a:spcAft>
                <a:spcPts val="0"/>
              </a:spcAft>
              <a:buSzPts val="2400"/>
              <a:buChar char="●"/>
            </a:pPr>
            <a:r>
              <a:rPr lang="en-US" sz="2400">
                <a:solidFill>
                  <a:schemeClr val="dk1"/>
                </a:solidFill>
              </a:rPr>
              <a:t>Presentation in the third and fourth decade of life</a:t>
            </a:r>
            <a:endParaRPr sz="2400">
              <a:solidFill>
                <a:schemeClr val="dk1"/>
              </a:solidFill>
            </a:endParaRPr>
          </a:p>
          <a:p>
            <a:pPr marL="342900" lvl="0" indent="-381000" algn="l" rtl="0">
              <a:spcBef>
                <a:spcPts val="1200"/>
              </a:spcBef>
              <a:spcAft>
                <a:spcPts val="0"/>
              </a:spcAft>
              <a:buSzPts val="2400"/>
              <a:buChar char="●"/>
            </a:pPr>
            <a:r>
              <a:rPr lang="en-US" sz="2400">
                <a:solidFill>
                  <a:schemeClr val="dk1"/>
                </a:solidFill>
              </a:rPr>
              <a:t>Has been described in multiple ethnicities and geographic locations</a:t>
            </a:r>
            <a:endParaRPr sz="2400">
              <a:solidFill>
                <a:schemeClr val="dk1"/>
              </a:solidFill>
            </a:endParaRPr>
          </a:p>
          <a:p>
            <a:pPr marL="342900" lvl="0" indent="-381000" algn="l" rtl="0">
              <a:spcBef>
                <a:spcPts val="1200"/>
              </a:spcBef>
              <a:spcAft>
                <a:spcPts val="1200"/>
              </a:spcAft>
              <a:buSzPts val="2400"/>
              <a:buChar char="●"/>
            </a:pPr>
            <a:r>
              <a:rPr lang="en-US" sz="2400">
                <a:solidFill>
                  <a:schemeClr val="dk1"/>
                </a:solidFill>
              </a:rPr>
              <a:t>Predominance of non-Hispanic whites</a:t>
            </a:r>
            <a:endParaRPr sz="24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4"/>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00"/>
              <a:buFont typeface="Arial"/>
              <a:buNone/>
            </a:pPr>
            <a:r>
              <a:rPr lang="en-US" sz="4800"/>
              <a:t>Natural History</a:t>
            </a:r>
            <a:endParaRPr sz="4800"/>
          </a:p>
        </p:txBody>
      </p:sp>
      <p:sp>
        <p:nvSpPr>
          <p:cNvPr id="142" name="Google Shape;142;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57200" lvl="0" indent="-381000" algn="l" rtl="0">
              <a:spcBef>
                <a:spcPts val="360"/>
              </a:spcBef>
              <a:spcAft>
                <a:spcPts val="0"/>
              </a:spcAft>
              <a:buClr>
                <a:schemeClr val="dk1"/>
              </a:buClr>
              <a:buSzPts val="2400"/>
              <a:buChar char="●"/>
            </a:pPr>
            <a:r>
              <a:rPr lang="en-US" sz="2400">
                <a:solidFill>
                  <a:schemeClr val="dk1"/>
                </a:solidFill>
              </a:rPr>
              <a:t>This is a chronic symptomatic disease</a:t>
            </a:r>
            <a:endParaRPr sz="2400">
              <a:solidFill>
                <a:schemeClr val="dk1"/>
              </a:solidFill>
            </a:endParaRPr>
          </a:p>
          <a:p>
            <a:pPr marL="457200" lvl="0" indent="-381000" algn="l" rtl="0">
              <a:spcBef>
                <a:spcPts val="0"/>
              </a:spcBef>
              <a:spcAft>
                <a:spcPts val="0"/>
              </a:spcAft>
              <a:buClr>
                <a:schemeClr val="dk1"/>
              </a:buClr>
              <a:buSzPts val="2400"/>
              <a:buChar char="●"/>
            </a:pPr>
            <a:r>
              <a:rPr lang="en-US" sz="2400">
                <a:solidFill>
                  <a:schemeClr val="dk1"/>
                </a:solidFill>
              </a:rPr>
              <a:t>In “adult onset” EoE, there is no apparent adverse effect on nutritional status / longevity</a:t>
            </a:r>
            <a:endParaRPr sz="2400">
              <a:solidFill>
                <a:schemeClr val="dk1"/>
              </a:solidFill>
            </a:endParaRPr>
          </a:p>
          <a:p>
            <a:pPr marL="457200" lvl="0" indent="-381000" algn="l" rtl="0">
              <a:spcBef>
                <a:spcPts val="0"/>
              </a:spcBef>
              <a:spcAft>
                <a:spcPts val="0"/>
              </a:spcAft>
              <a:buClr>
                <a:schemeClr val="dk1"/>
              </a:buClr>
              <a:buSzPts val="2400"/>
              <a:buChar char="●"/>
            </a:pPr>
            <a:r>
              <a:rPr lang="en-US" sz="2400">
                <a:solidFill>
                  <a:schemeClr val="dk1"/>
                </a:solidFill>
              </a:rPr>
              <a:t>EoE (even untreated) has not been associated with progression to Barrett’s Esophagus, esophageal adenocarcinoma or squamous cell carcinoma of the esophagus</a:t>
            </a:r>
            <a:endParaRPr sz="24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sz="3600"/>
              <a:t>Laboratory Evaluation?</a:t>
            </a:r>
            <a:endParaRPr sz="3600"/>
          </a:p>
        </p:txBody>
      </p:sp>
      <p:sp>
        <p:nvSpPr>
          <p:cNvPr id="149" name="Google Shape;149;p27"/>
          <p:cNvSpPr txBox="1">
            <a:spLocks noGrp="1"/>
          </p:cNvSpPr>
          <p:nvPr>
            <p:ph type="body" idx="1"/>
          </p:nvPr>
        </p:nvSpPr>
        <p:spPr>
          <a:xfrm>
            <a:off x="1981201" y="1600201"/>
            <a:ext cx="4934197" cy="4539343"/>
          </a:xfrm>
          <a:prstGeom prst="rect">
            <a:avLst/>
          </a:prstGeom>
          <a:noFill/>
          <a:ln>
            <a:noFill/>
          </a:ln>
        </p:spPr>
        <p:txBody>
          <a:bodyPr spcFirstLastPara="1" wrap="square" lIns="91425" tIns="45700" rIns="91425" bIns="45700" anchor="t" anchorCtr="0">
            <a:normAutofit/>
          </a:bodyPr>
          <a:lstStyle/>
          <a:p>
            <a:pPr marL="457200" lvl="0" indent="-381000" algn="l" rtl="0">
              <a:spcBef>
                <a:spcPts val="360"/>
              </a:spcBef>
              <a:spcAft>
                <a:spcPts val="0"/>
              </a:spcAft>
              <a:buClr>
                <a:schemeClr val="dk1"/>
              </a:buClr>
              <a:buSzPts val="2400"/>
              <a:buChar char="●"/>
            </a:pPr>
            <a:r>
              <a:rPr lang="en-US" sz="2400">
                <a:solidFill>
                  <a:schemeClr val="dk1"/>
                </a:solidFill>
              </a:rPr>
              <a:t>40-50% of patients may have peripheral eosinophilia </a:t>
            </a:r>
            <a:endParaRPr sz="2400">
              <a:solidFill>
                <a:schemeClr val="dk1"/>
              </a:solidFill>
            </a:endParaRPr>
          </a:p>
          <a:p>
            <a:pPr marL="457200" lvl="0" indent="-381000" algn="l" rtl="0">
              <a:spcBef>
                <a:spcPts val="0"/>
              </a:spcBef>
              <a:spcAft>
                <a:spcPts val="0"/>
              </a:spcAft>
              <a:buClr>
                <a:schemeClr val="dk1"/>
              </a:buClr>
              <a:buSzPts val="2400"/>
              <a:buChar char="●"/>
            </a:pPr>
            <a:r>
              <a:rPr lang="en-US" sz="2400">
                <a:solidFill>
                  <a:schemeClr val="dk1"/>
                </a:solidFill>
              </a:rPr>
              <a:t>Data does not support the use of a single peripheral marker of disease or disease activity</a:t>
            </a:r>
            <a:endParaRPr sz="2400">
              <a:solidFill>
                <a:schemeClr val="dk1"/>
              </a:solidFill>
            </a:endParaRPr>
          </a:p>
        </p:txBody>
      </p:sp>
      <p:pic>
        <p:nvPicPr>
          <p:cNvPr id="150" name="Google Shape;150;p27" descr="http://codingnews.inhealthcare.com/files/2009/02/blood-draw.jpg"/>
          <p:cNvPicPr preferRelativeResize="0"/>
          <p:nvPr/>
        </p:nvPicPr>
        <p:blipFill rotWithShape="1">
          <a:blip r:embed="rId3">
            <a:alphaModFix/>
          </a:blip>
          <a:srcRect/>
          <a:stretch/>
        </p:blipFill>
        <p:spPr>
          <a:xfrm>
            <a:off x="7069778" y="1971303"/>
            <a:ext cx="3289465" cy="30757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ct val="122222"/>
              <a:buFont typeface="Arial"/>
              <a:buNone/>
            </a:pPr>
            <a:r>
              <a:rPr lang="en-US" sz="3600"/>
              <a:t>Allergy Testing? – Not a helpful first step</a:t>
            </a:r>
            <a:endParaRPr sz="3600"/>
          </a:p>
        </p:txBody>
      </p:sp>
      <p:sp>
        <p:nvSpPr>
          <p:cNvPr id="157" name="Google Shape;157;p36"/>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57200" lvl="0" indent="-387350" algn="l" rtl="0">
              <a:spcBef>
                <a:spcPts val="360"/>
              </a:spcBef>
              <a:spcAft>
                <a:spcPts val="0"/>
              </a:spcAft>
              <a:buSzPts val="2500"/>
              <a:buChar char="●"/>
            </a:pPr>
            <a:r>
              <a:rPr lang="en-US" sz="2500">
                <a:solidFill>
                  <a:schemeClr val="dk1"/>
                </a:solidFill>
              </a:rPr>
              <a:t>24-78% of adults with EoE have allergic rhinitis and/or sensitization to aeroallergens </a:t>
            </a:r>
            <a:endParaRPr sz="2500">
              <a:solidFill>
                <a:schemeClr val="dk1"/>
              </a:solidFill>
            </a:endParaRPr>
          </a:p>
          <a:p>
            <a:pPr marL="457200" lvl="0" indent="-387350" algn="l" rtl="0">
              <a:spcBef>
                <a:spcPts val="0"/>
              </a:spcBef>
              <a:spcAft>
                <a:spcPts val="0"/>
              </a:spcAft>
              <a:buSzPts val="2500"/>
              <a:buChar char="●"/>
            </a:pPr>
            <a:r>
              <a:rPr lang="en-US" sz="2500">
                <a:solidFill>
                  <a:schemeClr val="dk1"/>
                </a:solidFill>
              </a:rPr>
              <a:t>Seasonal variability</a:t>
            </a:r>
            <a:endParaRPr sz="2500">
              <a:solidFill>
                <a:schemeClr val="dk1"/>
              </a:solidFill>
            </a:endParaRPr>
          </a:p>
          <a:p>
            <a:pPr marL="457200" lvl="0" indent="-387350" algn="l" rtl="0">
              <a:spcBef>
                <a:spcPts val="0"/>
              </a:spcBef>
              <a:spcAft>
                <a:spcPts val="0"/>
              </a:spcAft>
              <a:buSzPts val="2500"/>
              <a:buChar char="●"/>
            </a:pPr>
            <a:r>
              <a:rPr lang="en-US" sz="2500">
                <a:solidFill>
                  <a:schemeClr val="dk1"/>
                </a:solidFill>
              </a:rPr>
              <a:t>50% of adults with EoE had positive food-specific IgE testing</a:t>
            </a:r>
            <a:endParaRPr sz="2500">
              <a:solidFill>
                <a:schemeClr val="dk1"/>
              </a:solidFill>
            </a:endParaRPr>
          </a:p>
          <a:p>
            <a:pPr marL="914400" lvl="1" indent="-387350" algn="l" rtl="0">
              <a:spcBef>
                <a:spcPts val="0"/>
              </a:spcBef>
              <a:spcAft>
                <a:spcPts val="0"/>
              </a:spcAft>
              <a:buSzPts val="2500"/>
              <a:buChar char="○"/>
            </a:pPr>
            <a:r>
              <a:rPr lang="en-US" sz="2100">
                <a:solidFill>
                  <a:schemeClr val="dk1"/>
                </a:solidFill>
              </a:rPr>
              <a:t>Peanut (38%), egg (27%), soy (23%)</a:t>
            </a:r>
            <a:endParaRPr sz="2100">
              <a:solidFill>
                <a:schemeClr val="dk1"/>
              </a:solidFill>
            </a:endParaRPr>
          </a:p>
        </p:txBody>
      </p:sp>
      <p:pic>
        <p:nvPicPr>
          <p:cNvPr id="158" name="Google Shape;158;p36" descr="http://t0.gstatic.com/images?q=tbn:ANd9GcQ_aYS7n_8aUSqabwIC74R9zJNSQFhyn39_TI97J79sNJmHc-CnYw"/>
          <p:cNvPicPr preferRelativeResize="0"/>
          <p:nvPr/>
        </p:nvPicPr>
        <p:blipFill rotWithShape="1">
          <a:blip r:embed="rId3">
            <a:alphaModFix/>
          </a:blip>
          <a:srcRect/>
          <a:stretch/>
        </p:blipFill>
        <p:spPr>
          <a:xfrm>
            <a:off x="1951124" y="4196357"/>
            <a:ext cx="1905000" cy="1895476"/>
          </a:xfrm>
          <a:prstGeom prst="rect">
            <a:avLst/>
          </a:prstGeom>
          <a:noFill/>
          <a:ln>
            <a:noFill/>
          </a:ln>
        </p:spPr>
      </p:pic>
      <p:pic>
        <p:nvPicPr>
          <p:cNvPr id="159" name="Google Shape;159;p36" descr="http://t2.gstatic.com/images?q=tbn:ANd9GcTeL4DuSzBpp2xpbX3zkQun8P3ltXytDEaE-O7zU1wUhJKWfa7r"/>
          <p:cNvPicPr preferRelativeResize="0"/>
          <p:nvPr/>
        </p:nvPicPr>
        <p:blipFill rotWithShape="1">
          <a:blip r:embed="rId4">
            <a:alphaModFix/>
          </a:blip>
          <a:srcRect/>
          <a:stretch/>
        </p:blipFill>
        <p:spPr>
          <a:xfrm>
            <a:off x="6927171" y="4220169"/>
            <a:ext cx="2476500" cy="1847851"/>
          </a:xfrm>
          <a:prstGeom prst="rect">
            <a:avLst/>
          </a:prstGeom>
          <a:noFill/>
          <a:ln>
            <a:noFill/>
          </a:ln>
        </p:spPr>
      </p:pic>
      <p:pic>
        <p:nvPicPr>
          <p:cNvPr id="160" name="Google Shape;160;p36" descr="http://t0.gstatic.com/images?q=tbn:ANd9GcSyZXcNwU2XoXC7zArZqOzELu6nZZDDKbNtAhGI1aqyCFSJQABpvw"/>
          <p:cNvPicPr preferRelativeResize="0"/>
          <p:nvPr/>
        </p:nvPicPr>
        <p:blipFill rotWithShape="1">
          <a:blip r:embed="rId5">
            <a:alphaModFix/>
          </a:blip>
          <a:srcRect/>
          <a:stretch/>
        </p:blipFill>
        <p:spPr>
          <a:xfrm>
            <a:off x="4320085" y="4204988"/>
            <a:ext cx="2143125" cy="2143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D5FCBD6F-FE28-C063-B203-86016A49F41E}"/>
              </a:ext>
            </a:extLst>
          </p:cNvPr>
          <p:cNvSpPr>
            <a:spLocks noGrp="1"/>
          </p:cNvSpPr>
          <p:nvPr>
            <p:ph type="body" idx="1"/>
          </p:nvPr>
        </p:nvSpPr>
        <p:spPr>
          <a:xfrm>
            <a:off x="415600" y="2166929"/>
            <a:ext cx="11360800" cy="3924904"/>
          </a:xfrm>
        </p:spPr>
        <p:txBody>
          <a:bodyPr>
            <a:normAutofit lnSpcReduction="10000"/>
          </a:bodyPr>
          <a:lstStyle/>
          <a:p>
            <a:pPr marL="342900" indent="-361950">
              <a:spcBef>
                <a:spcPts val="360"/>
              </a:spcBef>
              <a:buFont typeface="Arial,Sans-Serif"/>
            </a:pPr>
            <a:r>
              <a:rPr lang="en-US" sz="2100" dirty="0">
                <a:solidFill>
                  <a:schemeClr val="dk1"/>
                </a:solidFill>
              </a:rPr>
              <a:t>Consider </a:t>
            </a:r>
            <a:r>
              <a:rPr lang="en-US" sz="2100" dirty="0" err="1">
                <a:solidFill>
                  <a:schemeClr val="dk1"/>
                </a:solidFill>
              </a:rPr>
              <a:t>EoE</a:t>
            </a:r>
            <a:r>
              <a:rPr lang="en-US" sz="2100" dirty="0">
                <a:solidFill>
                  <a:schemeClr val="dk1"/>
                </a:solidFill>
              </a:rPr>
              <a:t> in any person with recurrent dysphagia, chest pain, or refractory reflux symptoms</a:t>
            </a:r>
          </a:p>
          <a:p>
            <a:pPr marL="742950" lvl="1" indent="-304800">
              <a:lnSpc>
                <a:spcPct val="114999"/>
              </a:lnSpc>
              <a:spcBef>
                <a:spcPts val="1200"/>
              </a:spcBef>
              <a:buFont typeface="Arial,Sans-Serif"/>
              <a:buChar char="○"/>
            </a:pPr>
            <a:r>
              <a:rPr lang="en-US" sz="1700" dirty="0">
                <a:solidFill>
                  <a:schemeClr val="dk1"/>
                </a:solidFill>
              </a:rPr>
              <a:t>If no dysphagia, consider 8 week trial of PPI prior to endoscopy</a:t>
            </a:r>
          </a:p>
          <a:p>
            <a:pPr marL="342900" indent="-361950">
              <a:lnSpc>
                <a:spcPct val="114999"/>
              </a:lnSpc>
              <a:spcBef>
                <a:spcPts val="1200"/>
              </a:spcBef>
              <a:buFont typeface="Arial,Sans-Serif"/>
            </a:pPr>
            <a:r>
              <a:rPr lang="en-US" sz="2100" dirty="0">
                <a:solidFill>
                  <a:schemeClr val="dk1"/>
                </a:solidFill>
              </a:rPr>
              <a:t>Diagnosis requires EGD with biopsy, and exclusion of other causes of eosinophilia</a:t>
            </a:r>
          </a:p>
          <a:p>
            <a:pPr marL="342900" indent="-361950">
              <a:lnSpc>
                <a:spcPct val="114999"/>
              </a:lnSpc>
              <a:spcBef>
                <a:spcPts val="1200"/>
              </a:spcBef>
              <a:buFont typeface="Arial,Sans-Serif"/>
            </a:pPr>
            <a:r>
              <a:rPr lang="en-US" sz="2100" dirty="0">
                <a:solidFill>
                  <a:schemeClr val="dk1"/>
                </a:solidFill>
              </a:rPr>
              <a:t>This is a chronic condition, and symptoms tend to recur off of therapy.  Treatment is recommended:</a:t>
            </a:r>
          </a:p>
          <a:p>
            <a:pPr marL="742950" lvl="1" indent="-304800">
              <a:lnSpc>
                <a:spcPct val="114999"/>
              </a:lnSpc>
              <a:spcBef>
                <a:spcPts val="1200"/>
              </a:spcBef>
              <a:buFont typeface="Arial,Sans-Serif"/>
              <a:buChar char="○"/>
            </a:pPr>
            <a:r>
              <a:rPr lang="en-US" sz="1700" dirty="0">
                <a:solidFill>
                  <a:schemeClr val="dk1"/>
                </a:solidFill>
              </a:rPr>
              <a:t>Medical therapy: PPI, steroids, dupilumab</a:t>
            </a:r>
          </a:p>
          <a:p>
            <a:pPr marL="742950" lvl="1" indent="-304800">
              <a:lnSpc>
                <a:spcPct val="114999"/>
              </a:lnSpc>
              <a:spcBef>
                <a:spcPts val="1200"/>
              </a:spcBef>
              <a:buFont typeface="Arial,Sans-Serif"/>
              <a:buChar char="○"/>
            </a:pPr>
            <a:r>
              <a:rPr lang="en-US" sz="1700" dirty="0">
                <a:solidFill>
                  <a:schemeClr val="dk1"/>
                </a:solidFill>
              </a:rPr>
              <a:t>Dietary Therapy</a:t>
            </a:r>
          </a:p>
          <a:p>
            <a:pPr marL="742950" lvl="1" indent="-304800">
              <a:lnSpc>
                <a:spcPct val="114999"/>
              </a:lnSpc>
              <a:spcBef>
                <a:spcPts val="1200"/>
              </a:spcBef>
              <a:buFont typeface="Arial,Sans-Serif"/>
              <a:buChar char="○"/>
            </a:pPr>
            <a:r>
              <a:rPr lang="en-US" sz="1700" dirty="0">
                <a:solidFill>
                  <a:schemeClr val="dk1"/>
                </a:solidFill>
              </a:rPr>
              <a:t>Dilation PRN</a:t>
            </a:r>
          </a:p>
          <a:p>
            <a:pPr marL="914400" indent="-317500">
              <a:lnSpc>
                <a:spcPct val="114999"/>
              </a:lnSpc>
              <a:spcBef>
                <a:spcPts val="1200"/>
              </a:spcBef>
              <a:spcAft>
                <a:spcPts val="1200"/>
              </a:spcAft>
              <a:buChar char="○"/>
            </a:pPr>
            <a:endParaRPr lang="en-US" dirty="0"/>
          </a:p>
          <a:p>
            <a:pPr>
              <a:lnSpc>
                <a:spcPct val="114999"/>
              </a:lnSpc>
            </a:pPr>
            <a:endParaRPr lang="en-US" dirty="0"/>
          </a:p>
        </p:txBody>
      </p:sp>
      <p:sp>
        <p:nvSpPr>
          <p:cNvPr id="5" name="Google Shape;165;p7">
            <a:extLst>
              <a:ext uri="{FF2B5EF4-FFF2-40B4-BE49-F238E27FC236}">
                <a16:creationId xmlns:a16="http://schemas.microsoft.com/office/drawing/2014/main" xmlns="" id="{C80EDC06-3DE0-1380-CF1D-7EFA2407BE2B}"/>
              </a:ext>
            </a:extLst>
          </p:cNvPr>
          <p:cNvSpPr/>
          <p:nvPr/>
        </p:nvSpPr>
        <p:spPr>
          <a:xfrm>
            <a:off x="1927400" y="1445975"/>
            <a:ext cx="4740000" cy="382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Tahoma"/>
                <a:ea typeface="Tahoma"/>
                <a:cs typeface="Tahoma"/>
                <a:sym typeface="Tahoma"/>
              </a:rPr>
              <a:t>Am J Gastroenterol</a:t>
            </a:r>
            <a:r>
              <a:rPr lang="en-US" sz="1800">
                <a:solidFill>
                  <a:schemeClr val="dk1"/>
                </a:solidFill>
                <a:latin typeface="Tahoma"/>
                <a:ea typeface="Tahoma"/>
                <a:cs typeface="Tahoma"/>
                <a:sym typeface="Tahoma"/>
              </a:rPr>
              <a:t> 2013; 108:679–692</a:t>
            </a:r>
            <a:endParaRPr sz="1400"/>
          </a:p>
        </p:txBody>
      </p:sp>
      <p:pic>
        <p:nvPicPr>
          <p:cNvPr id="7" name="Google Shape;166;p7" descr="A close up of black text&#10;&#10;Description automatically generated">
            <a:extLst>
              <a:ext uri="{FF2B5EF4-FFF2-40B4-BE49-F238E27FC236}">
                <a16:creationId xmlns:a16="http://schemas.microsoft.com/office/drawing/2014/main" xmlns="" id="{69712249-3EF9-B369-C27C-5C50976CC3EE}"/>
              </a:ext>
            </a:extLst>
          </p:cNvPr>
          <p:cNvPicPr preferRelativeResize="0"/>
          <p:nvPr/>
        </p:nvPicPr>
        <p:blipFill rotWithShape="1">
          <a:blip r:embed="rId2">
            <a:alphaModFix/>
          </a:blip>
          <a:srcRect/>
          <a:stretch/>
        </p:blipFill>
        <p:spPr>
          <a:xfrm>
            <a:off x="1927401" y="252851"/>
            <a:ext cx="6866249" cy="1193125"/>
          </a:xfrm>
          <a:prstGeom prst="rect">
            <a:avLst/>
          </a:prstGeom>
          <a:noFill/>
          <a:ln>
            <a:noFill/>
          </a:ln>
        </p:spPr>
      </p:pic>
    </p:spTree>
    <p:extLst>
      <p:ext uri="{BB962C8B-B14F-4D97-AF65-F5344CB8AC3E}">
        <p14:creationId xmlns:p14="http://schemas.microsoft.com/office/powerpoint/2010/main" val="2397691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6"/>
          <p:cNvSpPr txBox="1">
            <a:spLocks noGrp="1"/>
          </p:cNvSpPr>
          <p:nvPr>
            <p:ph type="title"/>
          </p:nvPr>
        </p:nvSpPr>
        <p:spPr>
          <a:xfrm>
            <a:off x="1835700" y="593367"/>
            <a:ext cx="8520600" cy="763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Arial"/>
              <a:buNone/>
            </a:pPr>
            <a:r>
              <a:rPr lang="en-US" sz="4800" i="1"/>
              <a:t>Upper Endoscopy</a:t>
            </a:r>
            <a:endParaRPr sz="4800" i="1"/>
          </a:p>
        </p:txBody>
      </p:sp>
      <p:pic>
        <p:nvPicPr>
          <p:cNvPr id="174" name="Google Shape;174;p16"/>
          <p:cNvPicPr preferRelativeResize="0"/>
          <p:nvPr/>
        </p:nvPicPr>
        <p:blipFill rotWithShape="1">
          <a:blip r:embed="rId3">
            <a:alphaModFix/>
          </a:blip>
          <a:srcRect/>
          <a:stretch/>
        </p:blipFill>
        <p:spPr>
          <a:xfrm>
            <a:off x="1905001" y="1905000"/>
            <a:ext cx="3936889" cy="3886200"/>
          </a:xfrm>
          <a:prstGeom prst="rect">
            <a:avLst/>
          </a:prstGeom>
          <a:noFill/>
          <a:ln>
            <a:noFill/>
          </a:ln>
        </p:spPr>
      </p:pic>
      <p:pic>
        <p:nvPicPr>
          <p:cNvPr id="175" name="Google Shape;175;p16"/>
          <p:cNvPicPr preferRelativeResize="0"/>
          <p:nvPr/>
        </p:nvPicPr>
        <p:blipFill rotWithShape="1">
          <a:blip r:embed="rId4">
            <a:alphaModFix/>
          </a:blip>
          <a:srcRect/>
          <a:stretch/>
        </p:blipFill>
        <p:spPr>
          <a:xfrm>
            <a:off x="6172200" y="1828800"/>
            <a:ext cx="4038600" cy="407239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7"/>
          <p:cNvPicPr preferRelativeResize="0"/>
          <p:nvPr/>
        </p:nvPicPr>
        <p:blipFill rotWithShape="1">
          <a:blip r:embed="rId3">
            <a:alphaModFix/>
          </a:blip>
          <a:srcRect/>
          <a:stretch/>
        </p:blipFill>
        <p:spPr>
          <a:xfrm>
            <a:off x="1524000" y="1752601"/>
            <a:ext cx="9144000" cy="3046413"/>
          </a:xfrm>
          <a:prstGeom prst="rect">
            <a:avLst/>
          </a:prstGeom>
          <a:noFill/>
          <a:ln>
            <a:noFill/>
          </a:ln>
        </p:spPr>
      </p:pic>
      <p:sp>
        <p:nvSpPr>
          <p:cNvPr id="182" name="Google Shape;182;p17"/>
          <p:cNvSpPr txBox="1"/>
          <p:nvPr/>
        </p:nvSpPr>
        <p:spPr>
          <a:xfrm>
            <a:off x="1981200" y="4065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Endoscopic Findings</a:t>
            </a:r>
            <a:endParaRPr sz="4400" b="0" i="0" u="none" strike="noStrike" cap="none">
              <a:solidFill>
                <a:schemeClr val="dk1"/>
              </a:solidFill>
              <a:latin typeface="Arial"/>
              <a:ea typeface="Arial"/>
              <a:cs typeface="Arial"/>
              <a:sym typeface="Arial"/>
            </a:endParaRPr>
          </a:p>
        </p:txBody>
      </p:sp>
      <p:pic>
        <p:nvPicPr>
          <p:cNvPr id="183" name="Google Shape;183;p17"/>
          <p:cNvPicPr preferRelativeResize="0"/>
          <p:nvPr/>
        </p:nvPicPr>
        <p:blipFill rotWithShape="1">
          <a:blip r:embed="rId4">
            <a:alphaModFix/>
          </a:blip>
          <a:srcRect/>
          <a:stretch/>
        </p:blipFill>
        <p:spPr>
          <a:xfrm>
            <a:off x="3886201" y="5334000"/>
            <a:ext cx="4181475" cy="247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8"/>
          <p:cNvSpPr txBox="1"/>
          <p:nvPr/>
        </p:nvSpPr>
        <p:spPr>
          <a:xfrm>
            <a:off x="1981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Endoscopic Findings</a:t>
            </a:r>
            <a:endParaRPr sz="4400" b="0" i="0" u="none" strike="noStrike" cap="none">
              <a:solidFill>
                <a:schemeClr val="dk1"/>
              </a:solidFill>
              <a:latin typeface="Arial"/>
              <a:ea typeface="Arial"/>
              <a:cs typeface="Arial"/>
              <a:sym typeface="Arial"/>
            </a:endParaRPr>
          </a:p>
        </p:txBody>
      </p:sp>
      <p:pic>
        <p:nvPicPr>
          <p:cNvPr id="190" name="Google Shape;190;p18"/>
          <p:cNvPicPr preferRelativeResize="0"/>
          <p:nvPr/>
        </p:nvPicPr>
        <p:blipFill rotWithShape="1">
          <a:blip r:embed="rId3">
            <a:alphaModFix/>
          </a:blip>
          <a:srcRect/>
          <a:stretch/>
        </p:blipFill>
        <p:spPr>
          <a:xfrm>
            <a:off x="2286000" y="1676401"/>
            <a:ext cx="3581400" cy="3800199"/>
          </a:xfrm>
          <a:prstGeom prst="rect">
            <a:avLst/>
          </a:prstGeom>
          <a:noFill/>
          <a:ln>
            <a:noFill/>
          </a:ln>
        </p:spPr>
      </p:pic>
      <p:pic>
        <p:nvPicPr>
          <p:cNvPr id="191" name="Google Shape;191;p18"/>
          <p:cNvPicPr preferRelativeResize="0"/>
          <p:nvPr/>
        </p:nvPicPr>
        <p:blipFill rotWithShape="1">
          <a:blip r:embed="rId4">
            <a:alphaModFix/>
          </a:blip>
          <a:srcRect/>
          <a:stretch/>
        </p:blipFill>
        <p:spPr>
          <a:xfrm>
            <a:off x="2286000" y="5867400"/>
            <a:ext cx="3429000" cy="203084"/>
          </a:xfrm>
          <a:prstGeom prst="rect">
            <a:avLst/>
          </a:prstGeom>
          <a:noFill/>
          <a:ln>
            <a:noFill/>
          </a:ln>
        </p:spPr>
      </p:pic>
      <p:pic>
        <p:nvPicPr>
          <p:cNvPr id="192" name="Google Shape;192;p18" descr="Picture1.png"/>
          <p:cNvPicPr preferRelativeResize="0"/>
          <p:nvPr/>
        </p:nvPicPr>
        <p:blipFill rotWithShape="1">
          <a:blip r:embed="rId5">
            <a:alphaModFix/>
          </a:blip>
          <a:srcRect l="30542" t="54111" r="29064"/>
          <a:stretch/>
        </p:blipFill>
        <p:spPr>
          <a:xfrm>
            <a:off x="6172200" y="1676400"/>
            <a:ext cx="3429000" cy="3829830"/>
          </a:xfrm>
          <a:prstGeom prst="rect">
            <a:avLst/>
          </a:prstGeom>
          <a:noFill/>
          <a:ln>
            <a:noFill/>
          </a:ln>
        </p:spPr>
      </p:pic>
      <p:sp>
        <p:nvSpPr>
          <p:cNvPr id="193" name="Google Shape;193;p18"/>
          <p:cNvSpPr txBox="1"/>
          <p:nvPr/>
        </p:nvSpPr>
        <p:spPr>
          <a:xfrm>
            <a:off x="6096000" y="5867400"/>
            <a:ext cx="3962400" cy="1846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i="1">
                <a:solidFill>
                  <a:schemeClr val="dk1"/>
                </a:solidFill>
                <a:latin typeface="Tahoma"/>
                <a:ea typeface="Tahoma"/>
                <a:cs typeface="Tahoma"/>
                <a:sym typeface="Tahoma"/>
              </a:rPr>
              <a:t>GI Motility online</a:t>
            </a:r>
            <a:r>
              <a:rPr lang="en-US" sz="1200">
                <a:solidFill>
                  <a:schemeClr val="dk1"/>
                </a:solidFill>
                <a:latin typeface="Tahoma"/>
                <a:ea typeface="Tahoma"/>
                <a:cs typeface="Tahoma"/>
                <a:sym typeface="Tahoma"/>
              </a:rPr>
              <a:t> (May 2006) | doi:10.1038/gimo49</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41" descr="http://t0.gstatic.com/images?q=tbn:ANd9GcR_MLykvdcKOSqg7q3pg3DSq61BNPcWh25RER-W1M56Fy9uOr7h"/>
          <p:cNvPicPr preferRelativeResize="0"/>
          <p:nvPr/>
        </p:nvPicPr>
        <p:blipFill rotWithShape="1">
          <a:blip r:embed="rId3">
            <a:alphaModFix/>
          </a:blip>
          <a:srcRect/>
          <a:stretch/>
        </p:blipFill>
        <p:spPr>
          <a:xfrm>
            <a:off x="2420525" y="3814233"/>
            <a:ext cx="7350950" cy="2423950"/>
          </a:xfrm>
          <a:prstGeom prst="rect">
            <a:avLst/>
          </a:prstGeom>
          <a:noFill/>
          <a:ln>
            <a:noFill/>
          </a:ln>
        </p:spPr>
      </p:pic>
      <p:sp>
        <p:nvSpPr>
          <p:cNvPr id="200" name="Google Shape;200;p4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Arial"/>
              <a:buNone/>
            </a:pPr>
            <a:r>
              <a:rPr lang="en-US" sz="3600"/>
              <a:t>Diagnosis and Therapy: </a:t>
            </a:r>
            <a:endParaRPr sz="3600"/>
          </a:p>
          <a:p>
            <a:pPr marL="0" lvl="0" indent="0" algn="ctr" rtl="0">
              <a:spcBef>
                <a:spcPts val="0"/>
              </a:spcBef>
              <a:spcAft>
                <a:spcPts val="0"/>
              </a:spcAft>
              <a:buClr>
                <a:schemeClr val="dk1"/>
              </a:buClr>
              <a:buSzPts val="4400"/>
              <a:buFont typeface="Arial"/>
              <a:buNone/>
            </a:pPr>
            <a:r>
              <a:rPr lang="en-US" sz="3600"/>
              <a:t>Biopsy and Dilation</a:t>
            </a:r>
            <a:endParaRPr sz="3600"/>
          </a:p>
        </p:txBody>
      </p:sp>
      <p:sp>
        <p:nvSpPr>
          <p:cNvPr id="201" name="Google Shape;201;p4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0" indent="-387350" algn="l" rtl="0">
              <a:spcBef>
                <a:spcPts val="360"/>
              </a:spcBef>
              <a:spcAft>
                <a:spcPts val="0"/>
              </a:spcAft>
              <a:buSzPts val="2500"/>
              <a:buChar char="●"/>
            </a:pPr>
            <a:r>
              <a:rPr lang="en-US" sz="2500">
                <a:solidFill>
                  <a:schemeClr val="dk1"/>
                </a:solidFill>
              </a:rPr>
              <a:t>Symptom relief with esophageal dilation</a:t>
            </a:r>
            <a:endParaRPr sz="2500">
              <a:solidFill>
                <a:schemeClr val="dk1"/>
              </a:solidFill>
            </a:endParaRPr>
          </a:p>
          <a:p>
            <a:pPr marL="457200" lvl="0" indent="-387350" algn="l" rtl="0">
              <a:spcBef>
                <a:spcPts val="0"/>
              </a:spcBef>
              <a:spcAft>
                <a:spcPts val="0"/>
              </a:spcAft>
              <a:buSzPts val="2500"/>
              <a:buChar char="●"/>
            </a:pPr>
            <a:r>
              <a:rPr lang="en-US" sz="2500">
                <a:solidFill>
                  <a:schemeClr val="dk1"/>
                </a:solidFill>
              </a:rPr>
              <a:t>Mucosal tears are common, but perforations are not</a:t>
            </a:r>
            <a:endParaRPr sz="2500">
              <a:solidFill>
                <a:schemeClr val="dk1"/>
              </a:solidFill>
            </a:endParaRPr>
          </a:p>
          <a:p>
            <a:pPr marL="914400" lvl="1" indent="-381000" algn="l" rtl="0">
              <a:spcBef>
                <a:spcPts val="360"/>
              </a:spcBef>
              <a:spcAft>
                <a:spcPts val="0"/>
              </a:spcAft>
              <a:buSzPts val="2400"/>
              <a:buChar char="○"/>
            </a:pPr>
            <a:r>
              <a:rPr lang="en-US" sz="2000">
                <a:solidFill>
                  <a:schemeClr val="dk1"/>
                </a:solidFill>
              </a:rPr>
              <a:t>CHEST PAIN is more common than in dilations done for peptic structures (75%)</a:t>
            </a:r>
            <a:endParaRPr sz="2000">
              <a:solidFill>
                <a:schemeClr val="dk1"/>
              </a:solidFill>
            </a:endParaRPr>
          </a:p>
          <a:p>
            <a:pPr marL="914400" lvl="1" indent="-381000" algn="l" rtl="0">
              <a:spcBef>
                <a:spcPts val="1200"/>
              </a:spcBef>
              <a:spcAft>
                <a:spcPts val="1200"/>
              </a:spcAft>
              <a:buSzPts val="2400"/>
              <a:buChar char="○"/>
            </a:pPr>
            <a:r>
              <a:rPr lang="en-US" sz="2000">
                <a:solidFill>
                  <a:schemeClr val="dk1"/>
                </a:solidFill>
              </a:rPr>
              <a:t>Discuss with patients, provide narcotics</a:t>
            </a:r>
            <a:endParaRPr sz="20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3"/>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Arial"/>
              <a:buNone/>
            </a:pPr>
            <a:r>
              <a:rPr lang="en-US" sz="4000" dirty="0"/>
              <a:t>Differential </a:t>
            </a:r>
            <a:r>
              <a:rPr lang="en-US" sz="4000" dirty="0" err="1"/>
              <a:t>Dx</a:t>
            </a:r>
            <a:r>
              <a:rPr lang="en-US" sz="4000" dirty="0"/>
              <a:t> of </a:t>
            </a:r>
            <a:br>
              <a:rPr lang="en-US" sz="4000" dirty="0"/>
            </a:br>
            <a:r>
              <a:rPr lang="en-US" sz="4000" dirty="0"/>
              <a:t>Intra-esophageal Eosinophilia</a:t>
            </a:r>
            <a:endParaRPr dirty="0"/>
          </a:p>
        </p:txBody>
      </p:sp>
      <p:sp>
        <p:nvSpPr>
          <p:cNvPr id="208" name="Google Shape;208;p23"/>
          <p:cNvSpPr txBox="1">
            <a:spLocks noGrp="1"/>
          </p:cNvSpPr>
          <p:nvPr>
            <p:ph type="body" idx="1"/>
          </p:nvPr>
        </p:nvSpPr>
        <p:spPr>
          <a:xfrm>
            <a:off x="415600" y="1828799"/>
            <a:ext cx="5333200" cy="4263033"/>
          </a:xfrm>
          <a:prstGeom prst="rect">
            <a:avLst/>
          </a:prstGeom>
          <a:noFill/>
          <a:ln>
            <a:noFill/>
          </a:ln>
        </p:spPr>
        <p:txBody>
          <a:bodyPr spcFirstLastPara="1" wrap="square" lIns="91425" tIns="45700" rIns="91425" bIns="45700" anchor="t" anchorCtr="0">
            <a:normAutofit/>
          </a:bodyPr>
          <a:lstStyle/>
          <a:p>
            <a:pPr marL="342900" lvl="0" indent="-342900" algn="l" rtl="0">
              <a:spcBef>
                <a:spcPts val="560"/>
              </a:spcBef>
              <a:spcAft>
                <a:spcPts val="0"/>
              </a:spcAft>
              <a:buSzPts val="2800"/>
              <a:buChar char="●"/>
            </a:pPr>
            <a:r>
              <a:rPr lang="en-US" sz="2800" dirty="0"/>
              <a:t>GERD</a:t>
            </a:r>
            <a:endParaRPr sz="2800" dirty="0"/>
          </a:p>
          <a:p>
            <a:pPr marL="342900" lvl="0" indent="-342900" algn="l" rtl="0">
              <a:spcBef>
                <a:spcPts val="1200"/>
              </a:spcBef>
              <a:spcAft>
                <a:spcPts val="0"/>
              </a:spcAft>
              <a:buSzPts val="2800"/>
              <a:buChar char="●"/>
            </a:pPr>
            <a:r>
              <a:rPr lang="en-US" sz="2800" dirty="0"/>
              <a:t>Infections</a:t>
            </a:r>
            <a:endParaRPr sz="2800" dirty="0"/>
          </a:p>
          <a:p>
            <a:pPr marL="342900" lvl="0" indent="-342900" algn="l" rtl="0">
              <a:spcBef>
                <a:spcPts val="1200"/>
              </a:spcBef>
              <a:spcAft>
                <a:spcPts val="1200"/>
              </a:spcAft>
              <a:buSzPts val="2800"/>
              <a:buChar char="●"/>
            </a:pPr>
            <a:r>
              <a:rPr lang="en-US" sz="2800" dirty="0"/>
              <a:t>Drug-induced injury (pill esophagitis)</a:t>
            </a:r>
            <a:endParaRPr sz="2800" dirty="0"/>
          </a:p>
        </p:txBody>
      </p:sp>
      <p:sp>
        <p:nvSpPr>
          <p:cNvPr id="209" name="Google Shape;209;p23"/>
          <p:cNvSpPr txBox="1">
            <a:spLocks noGrp="1"/>
          </p:cNvSpPr>
          <p:nvPr>
            <p:ph type="body" idx="2"/>
          </p:nvPr>
        </p:nvSpPr>
        <p:spPr>
          <a:xfrm>
            <a:off x="6443200" y="1828799"/>
            <a:ext cx="5333200" cy="4263034"/>
          </a:xfrm>
          <a:prstGeom prst="rect">
            <a:avLst/>
          </a:prstGeom>
          <a:noFill/>
          <a:ln>
            <a:noFill/>
          </a:ln>
        </p:spPr>
        <p:txBody>
          <a:bodyPr spcFirstLastPara="1" wrap="square" lIns="91425" tIns="45700" rIns="91425" bIns="45700" anchor="t" anchorCtr="0">
            <a:noAutofit/>
          </a:bodyPr>
          <a:lstStyle/>
          <a:p>
            <a:pPr marL="342900" lvl="0" indent="-342900" algn="l" rtl="0">
              <a:spcBef>
                <a:spcPts val="560"/>
              </a:spcBef>
              <a:spcAft>
                <a:spcPts val="0"/>
              </a:spcAft>
              <a:buSzPts val="2800"/>
              <a:buChar char="●"/>
            </a:pPr>
            <a:r>
              <a:rPr lang="en-US" sz="3200" dirty="0"/>
              <a:t>Crohn’s Disease</a:t>
            </a:r>
            <a:endParaRPr sz="3200" dirty="0"/>
          </a:p>
          <a:p>
            <a:pPr marL="342900" lvl="0" indent="-342900" algn="l" rtl="0">
              <a:spcBef>
                <a:spcPts val="1200"/>
              </a:spcBef>
              <a:spcAft>
                <a:spcPts val="0"/>
              </a:spcAft>
              <a:buSzPts val="2800"/>
              <a:buChar char="●"/>
            </a:pPr>
            <a:r>
              <a:rPr lang="en-US" sz="3200" dirty="0"/>
              <a:t>Eosinophilic gastroenteritis</a:t>
            </a:r>
            <a:endParaRPr sz="3200" dirty="0"/>
          </a:p>
          <a:p>
            <a:pPr marL="342900" lvl="0" indent="-342900" algn="l" rtl="0">
              <a:spcBef>
                <a:spcPts val="1200"/>
              </a:spcBef>
              <a:spcAft>
                <a:spcPts val="0"/>
              </a:spcAft>
              <a:buSzPts val="2800"/>
              <a:buChar char="●"/>
            </a:pPr>
            <a:r>
              <a:rPr lang="en-US" sz="3200" dirty="0"/>
              <a:t>Malignancies</a:t>
            </a:r>
            <a:endParaRPr sz="3200" dirty="0"/>
          </a:p>
          <a:p>
            <a:pPr marL="342900" lvl="0" indent="-342900" algn="l" rtl="0">
              <a:spcBef>
                <a:spcPts val="1200"/>
              </a:spcBef>
              <a:spcAft>
                <a:spcPts val="0"/>
              </a:spcAft>
              <a:buSzPts val="2800"/>
              <a:buChar char="●"/>
            </a:pPr>
            <a:r>
              <a:rPr lang="en-US" sz="3200" dirty="0"/>
              <a:t>Chemotherapy</a:t>
            </a:r>
            <a:endParaRPr sz="3200" dirty="0"/>
          </a:p>
          <a:p>
            <a:pPr marL="342900" lvl="0" indent="-342900" algn="l" rtl="0">
              <a:spcBef>
                <a:spcPts val="1200"/>
              </a:spcBef>
              <a:spcAft>
                <a:spcPts val="1200"/>
              </a:spcAft>
              <a:buSzPts val="2800"/>
              <a:buChar char="●"/>
            </a:pPr>
            <a:r>
              <a:rPr lang="en-US" sz="3200" dirty="0"/>
              <a:t>Radiation</a:t>
            </a:r>
            <a:endParaRPr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1835708" y="992767"/>
            <a:ext cx="8520600" cy="27369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Disclosures</a:t>
            </a:r>
            <a:endParaRPr/>
          </a:p>
        </p:txBody>
      </p:sp>
      <p:sp>
        <p:nvSpPr>
          <p:cNvPr id="80" name="Google Shape;80;p2"/>
          <p:cNvSpPr txBox="1">
            <a:spLocks noGrp="1"/>
          </p:cNvSpPr>
          <p:nvPr>
            <p:ph type="subTitle" idx="1"/>
          </p:nvPr>
        </p:nvSpPr>
        <p:spPr>
          <a:xfrm>
            <a:off x="2895600" y="3886200"/>
            <a:ext cx="6400800" cy="85807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r>
              <a:rPr lang="en-US" b="1"/>
              <a:t>None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a:spLocks noGrp="1"/>
          </p:cNvSpPr>
          <p:nvPr>
            <p:ph type="title"/>
          </p:nvPr>
        </p:nvSpPr>
        <p:spPr>
          <a:xfrm>
            <a:off x="354000" y="1644233"/>
            <a:ext cx="5393600" cy="1976400"/>
          </a:xfrm>
        </p:spPr>
        <p:txBody>
          <a:bodyPr spcFirstLastPara="1" wrap="square" lIns="91425" tIns="45700" rIns="91425" bIns="45700" anchor="b" anchorCtr="0">
            <a:normAutofit/>
          </a:bodyPr>
          <a:lstStyle/>
          <a:p>
            <a:pPr marL="0" lvl="0" indent="0" rtl="0">
              <a:spcBef>
                <a:spcPts val="0"/>
              </a:spcBef>
              <a:spcAft>
                <a:spcPts val="0"/>
              </a:spcAft>
              <a:buClr>
                <a:schemeClr val="dk1"/>
              </a:buClr>
              <a:buSzPts val="4400"/>
              <a:buFont typeface="Arial"/>
              <a:buNone/>
            </a:pPr>
            <a:r>
              <a:rPr lang="en-US"/>
              <a:t>Treatment Goals</a:t>
            </a:r>
          </a:p>
        </p:txBody>
      </p:sp>
      <p:sp>
        <p:nvSpPr>
          <p:cNvPr id="216" name="Google Shape;216;p29"/>
          <p:cNvSpPr txBox="1">
            <a:spLocks noGrp="1"/>
          </p:cNvSpPr>
          <p:nvPr>
            <p:ph type="body" idx="2"/>
          </p:nvPr>
        </p:nvSpPr>
        <p:spPr>
          <a:xfrm>
            <a:off x="6586000" y="965433"/>
            <a:ext cx="5116000" cy="4926900"/>
          </a:xfrm>
        </p:spPr>
        <p:txBody>
          <a:bodyPr spcFirstLastPara="1" wrap="square" lIns="91425" tIns="45700" rIns="91425" bIns="45700" anchor="ctr" anchorCtr="0">
            <a:normAutofit/>
          </a:bodyPr>
          <a:lstStyle/>
          <a:p>
            <a:pPr marL="457200" lvl="0" indent="-400050" rtl="0">
              <a:spcBef>
                <a:spcPts val="360"/>
              </a:spcBef>
              <a:spcAft>
                <a:spcPts val="0"/>
              </a:spcAft>
              <a:buSzPts val="2700"/>
              <a:buChar char="●"/>
            </a:pPr>
            <a:r>
              <a:rPr lang="en-US" sz="2400" i="1" dirty="0"/>
              <a:t>Dilation relieves the dysphagia but does not prevent recurrence!</a:t>
            </a:r>
            <a:endParaRPr lang="en-US" sz="2400" dirty="0"/>
          </a:p>
          <a:p>
            <a:pPr marL="457200" lvl="0" indent="-400050" rtl="0">
              <a:spcBef>
                <a:spcPts val="0"/>
              </a:spcBef>
              <a:spcAft>
                <a:spcPts val="0"/>
              </a:spcAft>
              <a:buSzPts val="2700"/>
              <a:buChar char="●"/>
            </a:pPr>
            <a:r>
              <a:rPr lang="en-US" sz="2400" dirty="0"/>
              <a:t>Goals of therapy?</a:t>
            </a:r>
          </a:p>
          <a:p>
            <a:pPr marL="914400" lvl="1" indent="-400050" rtl="0">
              <a:spcBef>
                <a:spcPts val="0"/>
              </a:spcBef>
              <a:spcAft>
                <a:spcPts val="0"/>
              </a:spcAft>
              <a:buSzPts val="2700"/>
              <a:buChar char="○"/>
            </a:pPr>
            <a:r>
              <a:rPr lang="en-US" sz="2400" dirty="0"/>
              <a:t>Endoscopic / histologic improvement?</a:t>
            </a:r>
          </a:p>
          <a:p>
            <a:pPr marL="914400" lvl="1" indent="-400050" rtl="0">
              <a:spcBef>
                <a:spcPts val="0"/>
              </a:spcBef>
              <a:spcAft>
                <a:spcPts val="0"/>
              </a:spcAft>
              <a:buSzPts val="2700"/>
              <a:buChar char="○"/>
            </a:pPr>
            <a:r>
              <a:rPr lang="en-US" sz="2400" dirty="0"/>
              <a:t>Symptomatic improvement?</a:t>
            </a:r>
          </a:p>
          <a:p>
            <a:pPr marL="457200" lvl="0" indent="-400050" rtl="0">
              <a:spcBef>
                <a:spcPts val="0"/>
              </a:spcBef>
              <a:spcAft>
                <a:spcPts val="0"/>
              </a:spcAft>
              <a:buSzPts val="2700"/>
              <a:buChar char="●"/>
            </a:pPr>
            <a:r>
              <a:rPr lang="en-US" sz="2400" dirty="0"/>
              <a:t>Exact correlation between histology, endoscopic appearance, and symptoms are not clearly defined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9139346226_0_201"/>
          <p:cNvSpPr txBox="1">
            <a:spLocks noGrp="1"/>
          </p:cNvSpPr>
          <p:nvPr>
            <p:ph type="title"/>
          </p:nvPr>
        </p:nvSpPr>
        <p:spPr>
          <a:xfrm>
            <a:off x="354000" y="1644233"/>
            <a:ext cx="5393600" cy="1976400"/>
          </a:xfrm>
        </p:spPr>
        <p:txBody>
          <a:bodyPr spcFirstLastPara="1" wrap="square" lIns="91425" tIns="45700" rIns="91425" bIns="45700" anchor="b" anchorCtr="0">
            <a:normAutofit/>
          </a:bodyPr>
          <a:lstStyle/>
          <a:p>
            <a:pPr marL="0" lvl="0" indent="0" rtl="0">
              <a:spcBef>
                <a:spcPts val="0"/>
              </a:spcBef>
              <a:spcAft>
                <a:spcPts val="0"/>
              </a:spcAft>
              <a:buNone/>
            </a:pPr>
            <a:r>
              <a:rPr lang="en-US"/>
              <a:t>Medical Therapy</a:t>
            </a:r>
          </a:p>
        </p:txBody>
      </p:sp>
      <p:sp>
        <p:nvSpPr>
          <p:cNvPr id="223" name="Google Shape;223;g29139346226_0_201"/>
          <p:cNvSpPr txBox="1">
            <a:spLocks noGrp="1"/>
          </p:cNvSpPr>
          <p:nvPr>
            <p:ph type="body" idx="2"/>
          </p:nvPr>
        </p:nvSpPr>
        <p:spPr>
          <a:xfrm>
            <a:off x="6586000" y="965433"/>
            <a:ext cx="5116000" cy="4926900"/>
          </a:xfrm>
        </p:spPr>
        <p:txBody>
          <a:bodyPr spcFirstLastPara="1" wrap="square" lIns="91425" tIns="45700" rIns="91425" bIns="45700" anchor="ctr" anchorCtr="0">
            <a:normAutofit/>
          </a:bodyPr>
          <a:lstStyle/>
          <a:p>
            <a:pPr marL="457200" lvl="0" indent="-381000" rtl="0">
              <a:spcBef>
                <a:spcPts val="360"/>
              </a:spcBef>
              <a:spcAft>
                <a:spcPts val="0"/>
              </a:spcAft>
              <a:buSzPts val="2400"/>
              <a:buChar char="●"/>
            </a:pPr>
            <a:r>
              <a:rPr lang="en-US" sz="2400" dirty="0"/>
              <a:t>Proton pump inhibitors - 40% response rate</a:t>
            </a:r>
          </a:p>
          <a:p>
            <a:pPr marL="457200" lvl="0" indent="-381000" rtl="0">
              <a:spcBef>
                <a:spcPts val="0"/>
              </a:spcBef>
              <a:spcAft>
                <a:spcPts val="0"/>
              </a:spcAft>
              <a:buSzPts val="2400"/>
              <a:buChar char="●"/>
            </a:pPr>
            <a:r>
              <a:rPr lang="en-US" sz="2400" dirty="0"/>
              <a:t>Topical steroids - 40% response rate</a:t>
            </a:r>
          </a:p>
          <a:p>
            <a:pPr marL="457200" lvl="0" indent="-381000" rtl="0">
              <a:spcBef>
                <a:spcPts val="0"/>
              </a:spcBef>
              <a:spcAft>
                <a:spcPts val="0"/>
              </a:spcAft>
              <a:buSzPts val="2400"/>
              <a:buChar char="●"/>
            </a:pPr>
            <a:r>
              <a:rPr lang="en-US" sz="2400" dirty="0"/>
              <a:t>Systemic steroids - only for severe symptoms, short term</a:t>
            </a:r>
          </a:p>
          <a:p>
            <a:pPr marL="457200" lvl="0" indent="-381000" rtl="0">
              <a:spcBef>
                <a:spcPts val="0"/>
              </a:spcBef>
              <a:spcAft>
                <a:spcPts val="0"/>
              </a:spcAft>
              <a:buSzPts val="2400"/>
              <a:buChar char="●"/>
            </a:pPr>
            <a:r>
              <a:rPr lang="en-US" sz="2400" dirty="0" err="1"/>
              <a:t>Dupilumab</a:t>
            </a:r>
            <a:r>
              <a:rPr lang="en-US" sz="2400" dirty="0"/>
              <a:t> - 60% response rate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E77B00-5164-F428-1823-5D6ABCEEE211}"/>
              </a:ext>
            </a:extLst>
          </p:cNvPr>
          <p:cNvSpPr>
            <a:spLocks noGrp="1"/>
          </p:cNvSpPr>
          <p:nvPr>
            <p:ph type="title"/>
          </p:nvPr>
        </p:nvSpPr>
        <p:spPr>
          <a:xfrm>
            <a:off x="891822" y="500416"/>
            <a:ext cx="7228652" cy="1143000"/>
          </a:xfrm>
        </p:spPr>
        <p:txBody>
          <a:bodyPr/>
          <a:lstStyle/>
          <a:p>
            <a:r>
              <a:rPr lang="en-US" dirty="0"/>
              <a:t>PPI: GI Doc’s Best Friend   </a:t>
            </a:r>
          </a:p>
        </p:txBody>
      </p:sp>
      <p:sp>
        <p:nvSpPr>
          <p:cNvPr id="3" name="Text Placeholder 2">
            <a:extLst>
              <a:ext uri="{FF2B5EF4-FFF2-40B4-BE49-F238E27FC236}">
                <a16:creationId xmlns:a16="http://schemas.microsoft.com/office/drawing/2014/main" xmlns="" id="{BF545F03-3095-EEF5-4E34-DE01711804A0}"/>
              </a:ext>
            </a:extLst>
          </p:cNvPr>
          <p:cNvSpPr>
            <a:spLocks noGrp="1"/>
          </p:cNvSpPr>
          <p:nvPr>
            <p:ph type="body" idx="1"/>
          </p:nvPr>
        </p:nvSpPr>
        <p:spPr>
          <a:xfrm>
            <a:off x="609600" y="2155237"/>
            <a:ext cx="10972800" cy="4526100"/>
          </a:xfrm>
        </p:spPr>
        <p:txBody>
          <a:bodyPr/>
          <a:lstStyle/>
          <a:p>
            <a:pPr indent="-361950">
              <a:buFont typeface="Arial,Sans-Serif"/>
            </a:pPr>
            <a:r>
              <a:rPr lang="en-US" sz="2100" dirty="0">
                <a:solidFill>
                  <a:schemeClr val="dk1"/>
                </a:solidFill>
              </a:rPr>
              <a:t>Initially, PPI-Responsive Esophageal Eosinophilia was described as a distinct disorder</a:t>
            </a:r>
            <a:endParaRPr lang="en-US" sz="2100" dirty="0">
              <a:solidFill>
                <a:srgbClr val="000000"/>
              </a:solidFill>
            </a:endParaRPr>
          </a:p>
          <a:p>
            <a:pPr lvl="1" indent="-361950">
              <a:lnSpc>
                <a:spcPct val="114999"/>
              </a:lnSpc>
              <a:spcBef>
                <a:spcPts val="0"/>
              </a:spcBef>
              <a:buFont typeface="Arial,Sans-Serif"/>
              <a:buChar char="○"/>
            </a:pPr>
            <a:r>
              <a:rPr lang="en-US" sz="1700" dirty="0" err="1">
                <a:solidFill>
                  <a:schemeClr val="dk1"/>
                </a:solidFill>
              </a:rPr>
              <a:t>EVERYthing</a:t>
            </a:r>
            <a:r>
              <a:rPr lang="en-US" sz="1700" dirty="0">
                <a:solidFill>
                  <a:schemeClr val="dk1"/>
                </a:solidFill>
              </a:rPr>
              <a:t> looks the same as “classic” </a:t>
            </a:r>
            <a:r>
              <a:rPr lang="en-US" sz="1700" dirty="0" err="1">
                <a:solidFill>
                  <a:schemeClr val="dk1"/>
                </a:solidFill>
              </a:rPr>
              <a:t>EoE</a:t>
            </a:r>
            <a:r>
              <a:rPr lang="en-US" sz="1700" dirty="0">
                <a:solidFill>
                  <a:schemeClr val="dk1"/>
                </a:solidFill>
              </a:rPr>
              <a:t>, including pH monitoring</a:t>
            </a:r>
          </a:p>
          <a:p>
            <a:pPr indent="-361950">
              <a:lnSpc>
                <a:spcPct val="114999"/>
              </a:lnSpc>
              <a:spcBef>
                <a:spcPts val="0"/>
              </a:spcBef>
              <a:buFont typeface="Arial,Sans-Serif"/>
            </a:pPr>
            <a:r>
              <a:rPr lang="en-US" sz="2100" dirty="0">
                <a:solidFill>
                  <a:schemeClr val="dk1"/>
                </a:solidFill>
              </a:rPr>
              <a:t>Gets better on PPI – so not </a:t>
            </a:r>
            <a:r>
              <a:rPr lang="en-US" sz="2100" dirty="0" err="1">
                <a:solidFill>
                  <a:schemeClr val="dk1"/>
                </a:solidFill>
              </a:rPr>
              <a:t>EoE</a:t>
            </a:r>
            <a:r>
              <a:rPr lang="en-US" sz="2100" dirty="0">
                <a:solidFill>
                  <a:schemeClr val="dk1"/>
                </a:solidFill>
              </a:rPr>
              <a:t>?</a:t>
            </a:r>
          </a:p>
          <a:p>
            <a:pPr indent="-361950">
              <a:lnSpc>
                <a:spcPct val="114999"/>
              </a:lnSpc>
              <a:spcBef>
                <a:spcPts val="0"/>
              </a:spcBef>
              <a:buFont typeface="Arial,Sans-Serif"/>
            </a:pPr>
            <a:r>
              <a:rPr lang="en-US" sz="2100" dirty="0">
                <a:solidFill>
                  <a:schemeClr val="dk1"/>
                </a:solidFill>
              </a:rPr>
              <a:t>PPIs Block eotaxin-3 expression in esophageal squamous cells</a:t>
            </a:r>
          </a:p>
          <a:p>
            <a:pPr lvl="1" indent="-361950">
              <a:lnSpc>
                <a:spcPct val="114999"/>
              </a:lnSpc>
              <a:spcBef>
                <a:spcPts val="0"/>
              </a:spcBef>
              <a:buFont typeface="Arial,Sans-Serif"/>
              <a:buChar char="○"/>
            </a:pPr>
            <a:r>
              <a:rPr lang="en-US" sz="1700" dirty="0">
                <a:solidFill>
                  <a:schemeClr val="dk1"/>
                </a:solidFill>
              </a:rPr>
              <a:t>Cheng E, et al., Gut 2013;62:824–832</a:t>
            </a:r>
          </a:p>
          <a:p>
            <a:pPr indent="-361950">
              <a:lnSpc>
                <a:spcPct val="114999"/>
              </a:lnSpc>
              <a:spcBef>
                <a:spcPts val="0"/>
              </a:spcBef>
              <a:buFont typeface="Arial,Sans-Serif"/>
            </a:pPr>
            <a:r>
              <a:rPr lang="en-US" sz="2100" dirty="0">
                <a:solidFill>
                  <a:schemeClr val="dk1"/>
                </a:solidFill>
              </a:rPr>
              <a:t>PPIs have been shown to down-regulate Th2 inflammation</a:t>
            </a:r>
          </a:p>
          <a:p>
            <a:pPr lvl="1" indent="-361950">
              <a:lnSpc>
                <a:spcPct val="114999"/>
              </a:lnSpc>
              <a:spcBef>
                <a:spcPts val="0"/>
              </a:spcBef>
              <a:buFont typeface="Arial,Sans-Serif"/>
              <a:buChar char="○"/>
            </a:pPr>
            <a:r>
              <a:rPr lang="en-US" sz="1700" dirty="0">
                <a:solidFill>
                  <a:schemeClr val="dk1"/>
                </a:solidFill>
              </a:rPr>
              <a:t>Molina-Infante J, et al., Aliment </a:t>
            </a:r>
            <a:r>
              <a:rPr lang="en-US" sz="1700" dirty="0" err="1">
                <a:solidFill>
                  <a:schemeClr val="dk1"/>
                </a:solidFill>
              </a:rPr>
              <a:t>Pharmacol</a:t>
            </a:r>
            <a:r>
              <a:rPr lang="en-US" sz="1700" dirty="0">
                <a:solidFill>
                  <a:schemeClr val="dk1"/>
                </a:solidFill>
              </a:rPr>
              <a:t> Ther 2014; 40: 955–965</a:t>
            </a:r>
          </a:p>
          <a:p>
            <a:pPr indent="-361950">
              <a:lnSpc>
                <a:spcPct val="114999"/>
              </a:lnSpc>
              <a:spcBef>
                <a:spcPts val="0"/>
              </a:spcBef>
              <a:buFont typeface="Arial,Sans-Serif"/>
            </a:pPr>
            <a:r>
              <a:rPr lang="en-US" sz="2100" dirty="0">
                <a:solidFill>
                  <a:schemeClr val="dk1"/>
                </a:solidFill>
              </a:rPr>
              <a:t>As such, PPI response to therapy should not necessarily change your diagnosis</a:t>
            </a:r>
          </a:p>
          <a:p>
            <a:pPr indent="-361950">
              <a:lnSpc>
                <a:spcPct val="114999"/>
              </a:lnSpc>
              <a:spcBef>
                <a:spcPts val="0"/>
              </a:spcBef>
              <a:buFont typeface="Arial,Sans-Serif"/>
            </a:pPr>
            <a:r>
              <a:rPr lang="en-US" sz="2100" dirty="0">
                <a:solidFill>
                  <a:schemeClr val="dk1"/>
                </a:solidFill>
              </a:rPr>
              <a:t>DOSING: Omeprazole 40mg BID (or equivalent)</a:t>
            </a:r>
            <a:endParaRPr lang="en-US" sz="2100" dirty="0">
              <a:solidFill>
                <a:srgbClr val="000000"/>
              </a:solidFill>
            </a:endParaRPr>
          </a:p>
        </p:txBody>
      </p:sp>
      <p:pic>
        <p:nvPicPr>
          <p:cNvPr id="5" name="Google Shape;230;p25" descr="http://t2.gstatic.com/images?q=tbn:ANd9GcTCihQ0gFitIkaYys-T0AeKlcfDXfqZwQaumzmgArHUVO2T35Tb5A">
            <a:extLst>
              <a:ext uri="{FF2B5EF4-FFF2-40B4-BE49-F238E27FC236}">
                <a16:creationId xmlns:a16="http://schemas.microsoft.com/office/drawing/2014/main" xmlns="" id="{06701D33-5C79-EC29-77AB-27A6B63B208B}"/>
              </a:ext>
            </a:extLst>
          </p:cNvPr>
          <p:cNvPicPr preferRelativeResize="0"/>
          <p:nvPr/>
        </p:nvPicPr>
        <p:blipFill rotWithShape="1">
          <a:blip r:embed="rId2">
            <a:alphaModFix/>
          </a:blip>
          <a:srcRect/>
          <a:stretch/>
        </p:blipFill>
        <p:spPr>
          <a:xfrm>
            <a:off x="6907886" y="194461"/>
            <a:ext cx="1481122" cy="1528036"/>
          </a:xfrm>
          <a:prstGeom prst="rect">
            <a:avLst/>
          </a:prstGeom>
          <a:noFill/>
          <a:ln>
            <a:noFill/>
          </a:ln>
        </p:spPr>
      </p:pic>
    </p:spTree>
    <p:extLst>
      <p:ext uri="{BB962C8B-B14F-4D97-AF65-F5344CB8AC3E}">
        <p14:creationId xmlns:p14="http://schemas.microsoft.com/office/powerpoint/2010/main" val="996726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Corticosteroid Therapy</a:t>
            </a:r>
            <a:endParaRPr/>
          </a:p>
        </p:txBody>
      </p:sp>
      <p:sp>
        <p:nvSpPr>
          <p:cNvPr id="237" name="Google Shape;237;p30"/>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360"/>
              </a:spcBef>
              <a:spcAft>
                <a:spcPts val="0"/>
              </a:spcAft>
              <a:buSzPts val="1800"/>
              <a:buChar char="●"/>
            </a:pPr>
            <a:r>
              <a:rPr lang="en-US" sz="2000" dirty="0">
                <a:solidFill>
                  <a:schemeClr val="dk1"/>
                </a:solidFill>
              </a:rPr>
              <a:t>Topical steroids are effective in relieving symptoms and improving endoscopic and histologic findings</a:t>
            </a:r>
            <a:endParaRPr sz="2000" dirty="0">
              <a:solidFill>
                <a:schemeClr val="dk1"/>
              </a:solidFill>
            </a:endParaRPr>
          </a:p>
          <a:p>
            <a:pPr marL="342900" lvl="0" indent="-342900" algn="l" rtl="0">
              <a:spcBef>
                <a:spcPts val="1200"/>
              </a:spcBef>
              <a:spcAft>
                <a:spcPts val="0"/>
              </a:spcAft>
              <a:buSzPts val="1800"/>
              <a:buChar char="●"/>
            </a:pPr>
            <a:r>
              <a:rPr lang="en-US" sz="2000" dirty="0">
                <a:solidFill>
                  <a:schemeClr val="dk1"/>
                </a:solidFill>
              </a:rPr>
              <a:t>Effects typically last for 4 months or less without maintenance therapy</a:t>
            </a:r>
            <a:endParaRPr sz="2000" dirty="0">
              <a:solidFill>
                <a:schemeClr val="dk1"/>
              </a:solidFill>
            </a:endParaRPr>
          </a:p>
          <a:p>
            <a:pPr marL="342900" lvl="0" indent="-342900" algn="l" rtl="0">
              <a:spcBef>
                <a:spcPts val="1200"/>
              </a:spcBef>
              <a:spcAft>
                <a:spcPts val="0"/>
              </a:spcAft>
              <a:buSzPts val="1800"/>
              <a:buChar char="●"/>
            </a:pPr>
            <a:r>
              <a:rPr lang="en-US" sz="2000" dirty="0">
                <a:solidFill>
                  <a:schemeClr val="dk1"/>
                </a:solidFill>
              </a:rPr>
              <a:t>Recurrence is common with withdrawal of therapy</a:t>
            </a:r>
            <a:endParaRPr sz="2000" dirty="0">
              <a:solidFill>
                <a:schemeClr val="dk1"/>
              </a:solidFill>
            </a:endParaRPr>
          </a:p>
          <a:p>
            <a:pPr marL="342900" lvl="0" indent="-342900" algn="l" rtl="0">
              <a:spcBef>
                <a:spcPts val="1200"/>
              </a:spcBef>
              <a:spcAft>
                <a:spcPts val="1200"/>
              </a:spcAft>
              <a:buSzPts val="1800"/>
              <a:buChar char="●"/>
            </a:pPr>
            <a:r>
              <a:rPr lang="en-US" sz="2000" dirty="0">
                <a:solidFill>
                  <a:schemeClr val="dk1"/>
                </a:solidFill>
              </a:rPr>
              <a:t>Not FDA approved: costly!</a:t>
            </a:r>
            <a:endParaRPr sz="2000" dirty="0">
              <a:solidFill>
                <a:schemeClr val="dk1"/>
              </a:solidFill>
            </a:endParaRPr>
          </a:p>
        </p:txBody>
      </p:sp>
      <p:pic>
        <p:nvPicPr>
          <p:cNvPr id="238" name="Google Shape;238;p30"/>
          <p:cNvPicPr preferRelativeResize="0"/>
          <p:nvPr/>
        </p:nvPicPr>
        <p:blipFill rotWithShape="1">
          <a:blip r:embed="rId3">
            <a:alphaModFix/>
          </a:blip>
          <a:srcRect/>
          <a:stretch/>
        </p:blipFill>
        <p:spPr>
          <a:xfrm>
            <a:off x="3196575" y="4075748"/>
            <a:ext cx="5798850" cy="2334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34" descr="http://t2.gstatic.com/images?q=tbn:ANd9GcRbHDmr3u3U8qhQ5bwW4mwbM_Lyp5xYtQbSAFNfdr38Hcb_aePanw"/>
          <p:cNvPicPr preferRelativeResize="0"/>
          <p:nvPr/>
        </p:nvPicPr>
        <p:blipFill rotWithShape="1">
          <a:blip r:embed="rId3">
            <a:alphaModFix/>
          </a:blip>
          <a:srcRect/>
          <a:stretch/>
        </p:blipFill>
        <p:spPr>
          <a:xfrm>
            <a:off x="8406116" y="3704713"/>
            <a:ext cx="1917024" cy="2372554"/>
          </a:xfrm>
          <a:prstGeom prst="rect">
            <a:avLst/>
          </a:prstGeom>
          <a:noFill/>
          <a:ln>
            <a:noFill/>
          </a:ln>
        </p:spPr>
      </p:pic>
      <p:sp>
        <p:nvSpPr>
          <p:cNvPr id="245" name="Google Shape;245;p3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dirty="0"/>
              <a:t>Duration of Therapy</a:t>
            </a:r>
            <a:endParaRPr dirty="0"/>
          </a:p>
        </p:txBody>
      </p:sp>
      <p:sp>
        <p:nvSpPr>
          <p:cNvPr id="246" name="Google Shape;246;p34"/>
          <p:cNvSpPr txBox="1">
            <a:spLocks noGrp="1"/>
          </p:cNvSpPr>
          <p:nvPr>
            <p:ph type="body" idx="1"/>
          </p:nvPr>
        </p:nvSpPr>
        <p:spPr>
          <a:xfrm>
            <a:off x="415600" y="1690179"/>
            <a:ext cx="11360800" cy="4555200"/>
          </a:xfrm>
          <a:prstGeom prst="rect">
            <a:avLst/>
          </a:prstGeom>
          <a:noFill/>
          <a:ln>
            <a:noFill/>
          </a:ln>
        </p:spPr>
        <p:txBody>
          <a:bodyPr spcFirstLastPara="1" wrap="square" lIns="91425" tIns="45700" rIns="91425" bIns="45700" anchor="t" anchorCtr="0">
            <a:normAutofit/>
          </a:bodyPr>
          <a:lstStyle/>
          <a:p>
            <a:pPr marL="342900" lvl="0" indent="-361950" algn="l" rtl="0">
              <a:spcBef>
                <a:spcPts val="360"/>
              </a:spcBef>
              <a:spcAft>
                <a:spcPts val="0"/>
              </a:spcAft>
              <a:buSzPts val="2100"/>
              <a:buChar char="●"/>
            </a:pPr>
            <a:r>
              <a:rPr lang="en-US" sz="2800" dirty="0"/>
              <a:t>High likelihood of recurrence if therapy discontinued</a:t>
            </a:r>
            <a:endParaRPr sz="2800" dirty="0"/>
          </a:p>
          <a:p>
            <a:pPr marL="342900" lvl="0" indent="-361950" algn="l" rtl="0">
              <a:spcBef>
                <a:spcPts val="1200"/>
              </a:spcBef>
              <a:spcAft>
                <a:spcPts val="0"/>
              </a:spcAft>
              <a:buSzPts val="2100"/>
              <a:buChar char="●"/>
            </a:pPr>
            <a:r>
              <a:rPr lang="en-US" sz="2800" dirty="0"/>
              <a:t>After histologic improvement, could then decrease dose by 50%</a:t>
            </a:r>
            <a:endParaRPr sz="2800" dirty="0"/>
          </a:p>
          <a:p>
            <a:pPr marL="342900" lvl="0" indent="-361950" algn="l" rtl="0">
              <a:spcBef>
                <a:spcPts val="1200"/>
              </a:spcBef>
              <a:spcAft>
                <a:spcPts val="0"/>
              </a:spcAft>
              <a:buSzPts val="2100"/>
              <a:buChar char="●"/>
            </a:pPr>
            <a:r>
              <a:rPr lang="en-US" sz="2800" dirty="0"/>
              <a:t>No observed risk of adrenal suppression with long-term use</a:t>
            </a:r>
            <a:endParaRPr sz="2800" dirty="0"/>
          </a:p>
          <a:p>
            <a:pPr marL="342900" lvl="0" indent="-361950" algn="l" rtl="0">
              <a:spcBef>
                <a:spcPts val="1200"/>
              </a:spcBef>
              <a:spcAft>
                <a:spcPts val="1200"/>
              </a:spcAft>
              <a:buSzPts val="2100"/>
              <a:buChar char="●"/>
            </a:pPr>
            <a:r>
              <a:rPr lang="en-US" sz="2800" dirty="0"/>
              <a:t>Risk of candida: 5-30%</a:t>
            </a:r>
            <a:endParaRPr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Arial"/>
              <a:buNone/>
            </a:pPr>
            <a:r>
              <a:rPr lang="en-US" sz="3600"/>
              <a:t>Dietary Therapy: </a:t>
            </a:r>
            <a:endParaRPr sz="3600"/>
          </a:p>
          <a:p>
            <a:pPr marL="0" lvl="0" indent="0" algn="ctr" rtl="0">
              <a:spcBef>
                <a:spcPts val="0"/>
              </a:spcBef>
              <a:spcAft>
                <a:spcPts val="0"/>
              </a:spcAft>
              <a:buClr>
                <a:schemeClr val="dk1"/>
              </a:buClr>
              <a:buSzPts val="4400"/>
              <a:buFont typeface="Arial"/>
              <a:buNone/>
            </a:pPr>
            <a:r>
              <a:rPr lang="en-US" sz="3600"/>
              <a:t>6-Food Elimination Diet</a:t>
            </a:r>
            <a:endParaRPr sz="3600"/>
          </a:p>
        </p:txBody>
      </p:sp>
      <p:sp>
        <p:nvSpPr>
          <p:cNvPr id="252" name="Google Shape;252;p37"/>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560"/>
              </a:spcBef>
              <a:spcAft>
                <a:spcPts val="0"/>
              </a:spcAft>
              <a:buSzPts val="2800"/>
              <a:buChar char="●"/>
            </a:pPr>
            <a:r>
              <a:rPr lang="en-US" sz="2400" dirty="0"/>
              <a:t>Soy</a:t>
            </a:r>
            <a:endParaRPr sz="2400" dirty="0"/>
          </a:p>
          <a:p>
            <a:pPr marL="342900" lvl="0" indent="-342900" algn="l" rtl="0">
              <a:spcBef>
                <a:spcPts val="1200"/>
              </a:spcBef>
              <a:spcAft>
                <a:spcPts val="0"/>
              </a:spcAft>
              <a:buSzPts val="2800"/>
              <a:buChar char="●"/>
            </a:pPr>
            <a:r>
              <a:rPr lang="en-US" sz="2400" dirty="0"/>
              <a:t>Egg</a:t>
            </a:r>
            <a:endParaRPr sz="2400" dirty="0"/>
          </a:p>
          <a:p>
            <a:pPr marL="342900" lvl="0" indent="-342900" algn="l" rtl="0">
              <a:spcBef>
                <a:spcPts val="1200"/>
              </a:spcBef>
              <a:spcAft>
                <a:spcPts val="0"/>
              </a:spcAft>
              <a:buSzPts val="2800"/>
              <a:buChar char="●"/>
            </a:pPr>
            <a:r>
              <a:rPr lang="en-US" sz="2400" dirty="0"/>
              <a:t>Milk</a:t>
            </a:r>
            <a:endParaRPr sz="2400" dirty="0"/>
          </a:p>
          <a:p>
            <a:pPr marL="342900" lvl="0" indent="-342900" algn="l" rtl="0">
              <a:spcBef>
                <a:spcPts val="1200"/>
              </a:spcBef>
              <a:spcAft>
                <a:spcPts val="0"/>
              </a:spcAft>
              <a:buSzPts val="2800"/>
              <a:buChar char="●"/>
            </a:pPr>
            <a:r>
              <a:rPr lang="en-US" sz="2400" dirty="0"/>
              <a:t>Wheat</a:t>
            </a:r>
            <a:endParaRPr sz="2400" dirty="0"/>
          </a:p>
          <a:p>
            <a:pPr marL="342900" lvl="0" indent="-342900" algn="l" rtl="0">
              <a:spcBef>
                <a:spcPts val="1200"/>
              </a:spcBef>
              <a:spcAft>
                <a:spcPts val="0"/>
              </a:spcAft>
              <a:buSzPts val="2800"/>
              <a:buChar char="●"/>
            </a:pPr>
            <a:r>
              <a:rPr lang="en-US" sz="2400" dirty="0"/>
              <a:t>Nuts</a:t>
            </a:r>
            <a:endParaRPr sz="2400" dirty="0"/>
          </a:p>
          <a:p>
            <a:pPr marL="342900" lvl="0" indent="-342900" algn="l" rtl="0">
              <a:spcBef>
                <a:spcPts val="1200"/>
              </a:spcBef>
              <a:spcAft>
                <a:spcPts val="1200"/>
              </a:spcAft>
              <a:buSzPts val="2800"/>
              <a:buChar char="●"/>
            </a:pPr>
            <a:r>
              <a:rPr lang="en-US" sz="2400" dirty="0"/>
              <a:t>Seafood</a:t>
            </a:r>
            <a:endParaRPr sz="2400" dirty="0"/>
          </a:p>
        </p:txBody>
      </p:sp>
      <p:sp>
        <p:nvSpPr>
          <p:cNvPr id="253" name="Google Shape;253;p37"/>
          <p:cNvSpPr txBox="1">
            <a:spLocks noGrp="1"/>
          </p:cNvSpPr>
          <p:nvPr>
            <p:ph type="body" idx="2"/>
          </p:nvPr>
        </p:nvSpPr>
        <p:spPr>
          <a:prstGeom prst="rect">
            <a:avLst/>
          </a:prstGeom>
          <a:noFill/>
          <a:ln>
            <a:noFill/>
          </a:ln>
        </p:spPr>
        <p:txBody>
          <a:bodyPr spcFirstLastPara="1" wrap="square" lIns="91425" tIns="45700" rIns="91425" bIns="45700" anchor="t" anchorCtr="0">
            <a:normAutofit/>
          </a:bodyPr>
          <a:lstStyle/>
          <a:p>
            <a:pPr marL="342900" lvl="0" indent="-302895" algn="l" rtl="0">
              <a:spcBef>
                <a:spcPts val="560"/>
              </a:spcBef>
              <a:spcAft>
                <a:spcPts val="0"/>
              </a:spcAft>
              <a:buSzPct val="100000"/>
              <a:buChar char="●"/>
            </a:pPr>
            <a:r>
              <a:rPr lang="en-US" sz="2400" dirty="0"/>
              <a:t>Treat 6-8 weeks</a:t>
            </a:r>
            <a:endParaRPr sz="2400" dirty="0"/>
          </a:p>
          <a:p>
            <a:pPr marL="342900" lvl="0" indent="-302895" algn="l" rtl="0">
              <a:spcBef>
                <a:spcPts val="1200"/>
              </a:spcBef>
              <a:spcAft>
                <a:spcPts val="0"/>
              </a:spcAft>
              <a:buSzPct val="100000"/>
              <a:buChar char="●"/>
            </a:pPr>
            <a:r>
              <a:rPr lang="en-US" sz="2400" dirty="0"/>
              <a:t>Follow EGD / symptoms</a:t>
            </a:r>
            <a:endParaRPr sz="2400" dirty="0"/>
          </a:p>
          <a:p>
            <a:pPr marL="342900" lvl="0" indent="-302895" algn="l" rtl="0">
              <a:spcBef>
                <a:spcPts val="1200"/>
              </a:spcBef>
              <a:spcAft>
                <a:spcPts val="0"/>
              </a:spcAft>
              <a:buSzPct val="100000"/>
              <a:buChar char="●"/>
            </a:pPr>
            <a:r>
              <a:rPr lang="en-US" sz="2400" dirty="0"/>
              <a:t>Re-introduce foods 1-2 at a time</a:t>
            </a:r>
            <a:endParaRPr sz="2400" dirty="0"/>
          </a:p>
          <a:p>
            <a:pPr marL="342900" lvl="0" indent="-302895" algn="l" rtl="0">
              <a:spcBef>
                <a:spcPts val="1200"/>
              </a:spcBef>
              <a:spcAft>
                <a:spcPts val="1200"/>
              </a:spcAft>
              <a:buSzPct val="100000"/>
              <a:buChar char="●"/>
            </a:pPr>
            <a:r>
              <a:rPr lang="en-US" sz="2400" dirty="0"/>
              <a:t>Can induce remission in up to 75% of patients</a:t>
            </a:r>
            <a:endParaRPr sz="2400" dirty="0"/>
          </a:p>
        </p:txBody>
      </p:sp>
      <p:pic>
        <p:nvPicPr>
          <p:cNvPr id="254" name="Google Shape;254;p37" descr="http://t3.gstatic.com/images?q=tbn:ANd9GcR8omAbGGUI24Z9Zoic-OewDDZoHIi7I1S4YRfkkCGEqWMrlpsn"/>
          <p:cNvPicPr preferRelativeResize="0"/>
          <p:nvPr/>
        </p:nvPicPr>
        <p:blipFill rotWithShape="1">
          <a:blip r:embed="rId3">
            <a:alphaModFix/>
          </a:blip>
          <a:srcRect/>
          <a:stretch/>
        </p:blipFill>
        <p:spPr>
          <a:xfrm>
            <a:off x="5283229" y="4654899"/>
            <a:ext cx="1625542" cy="1616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dirty="0"/>
              <a:t>Dietary Therapy</a:t>
            </a:r>
            <a:endParaRPr dirty="0"/>
          </a:p>
        </p:txBody>
      </p:sp>
      <p:sp>
        <p:nvSpPr>
          <p:cNvPr id="261" name="Google Shape;261;p3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lvl="0" indent="-361950" algn="l" rtl="0">
              <a:lnSpc>
                <a:spcPct val="105000"/>
              </a:lnSpc>
              <a:spcBef>
                <a:spcPts val="360"/>
              </a:spcBef>
              <a:spcAft>
                <a:spcPts val="0"/>
              </a:spcAft>
              <a:buSzPts val="2100"/>
              <a:buChar char="●"/>
            </a:pPr>
            <a:r>
              <a:rPr lang="en-US" sz="2100" dirty="0">
                <a:solidFill>
                  <a:schemeClr val="dk1"/>
                </a:solidFill>
              </a:rPr>
              <a:t>Dietary therapy may be used as first or second-line therapy </a:t>
            </a:r>
            <a:endParaRPr sz="2100" dirty="0">
              <a:solidFill>
                <a:schemeClr val="dk1"/>
              </a:solidFill>
            </a:endParaRPr>
          </a:p>
          <a:p>
            <a:pPr marL="342900" lvl="0" indent="-361950" algn="l" rtl="0">
              <a:lnSpc>
                <a:spcPct val="105000"/>
              </a:lnSpc>
              <a:spcBef>
                <a:spcPts val="1200"/>
              </a:spcBef>
              <a:spcAft>
                <a:spcPts val="0"/>
              </a:spcAft>
              <a:buSzPts val="2100"/>
              <a:buChar char="●"/>
            </a:pPr>
            <a:r>
              <a:rPr lang="en-US" sz="2100" dirty="0">
                <a:solidFill>
                  <a:schemeClr val="dk1"/>
                </a:solidFill>
              </a:rPr>
              <a:t>Four-Food: Remission in 50%</a:t>
            </a:r>
            <a:endParaRPr sz="2100" dirty="0">
              <a:solidFill>
                <a:schemeClr val="dk1"/>
              </a:solidFill>
            </a:endParaRPr>
          </a:p>
          <a:p>
            <a:pPr marL="742950" lvl="1" indent="-304800" algn="l" rtl="0">
              <a:lnSpc>
                <a:spcPct val="100000"/>
              </a:lnSpc>
              <a:spcBef>
                <a:spcPts val="1200"/>
              </a:spcBef>
              <a:spcAft>
                <a:spcPts val="0"/>
              </a:spcAft>
              <a:buSzPts val="2100"/>
              <a:buChar char="○"/>
            </a:pPr>
            <a:r>
              <a:rPr lang="en-US" sz="1700" dirty="0">
                <a:solidFill>
                  <a:schemeClr val="dk1"/>
                </a:solidFill>
              </a:rPr>
              <a:t>Dairy products</a:t>
            </a:r>
            <a:endParaRPr sz="1700" dirty="0">
              <a:solidFill>
                <a:schemeClr val="dk1"/>
              </a:solidFill>
            </a:endParaRPr>
          </a:p>
          <a:p>
            <a:pPr marL="742950" lvl="1" indent="-304800" algn="l" rtl="0">
              <a:lnSpc>
                <a:spcPct val="100000"/>
              </a:lnSpc>
              <a:spcBef>
                <a:spcPts val="1200"/>
              </a:spcBef>
              <a:spcAft>
                <a:spcPts val="0"/>
              </a:spcAft>
              <a:buSzPts val="2100"/>
              <a:buChar char="○"/>
            </a:pPr>
            <a:r>
              <a:rPr lang="en-US" sz="1700" dirty="0">
                <a:solidFill>
                  <a:schemeClr val="dk1"/>
                </a:solidFill>
              </a:rPr>
              <a:t>Wheat</a:t>
            </a:r>
            <a:endParaRPr sz="1700" dirty="0">
              <a:solidFill>
                <a:schemeClr val="dk1"/>
              </a:solidFill>
            </a:endParaRPr>
          </a:p>
          <a:p>
            <a:pPr marL="742950" lvl="1" indent="-304800" algn="l" rtl="0">
              <a:lnSpc>
                <a:spcPct val="100000"/>
              </a:lnSpc>
              <a:spcBef>
                <a:spcPts val="1200"/>
              </a:spcBef>
              <a:spcAft>
                <a:spcPts val="0"/>
              </a:spcAft>
              <a:buSzPts val="2100"/>
              <a:buChar char="○"/>
            </a:pPr>
            <a:r>
              <a:rPr lang="en-US" sz="1700" dirty="0">
                <a:solidFill>
                  <a:schemeClr val="dk1"/>
                </a:solidFill>
              </a:rPr>
              <a:t>Egg</a:t>
            </a:r>
            <a:endParaRPr sz="1700" dirty="0">
              <a:solidFill>
                <a:schemeClr val="dk1"/>
              </a:solidFill>
            </a:endParaRPr>
          </a:p>
          <a:p>
            <a:pPr marL="742950" lvl="1" indent="-304800" algn="l" rtl="0">
              <a:lnSpc>
                <a:spcPct val="100000"/>
              </a:lnSpc>
              <a:spcBef>
                <a:spcPts val="1200"/>
              </a:spcBef>
              <a:spcAft>
                <a:spcPts val="0"/>
              </a:spcAft>
              <a:buSzPts val="2100"/>
              <a:buChar char="○"/>
            </a:pPr>
            <a:r>
              <a:rPr lang="en-US" sz="1700" dirty="0">
                <a:solidFill>
                  <a:schemeClr val="dk1"/>
                </a:solidFill>
              </a:rPr>
              <a:t>Legumes</a:t>
            </a:r>
            <a:endParaRPr sz="1700" dirty="0">
              <a:solidFill>
                <a:schemeClr val="dk1"/>
              </a:solidFill>
            </a:endParaRPr>
          </a:p>
          <a:p>
            <a:pPr marL="342900" lvl="0" indent="-361950" algn="l" rtl="0">
              <a:lnSpc>
                <a:spcPct val="105000"/>
              </a:lnSpc>
              <a:spcBef>
                <a:spcPts val="1200"/>
              </a:spcBef>
              <a:spcAft>
                <a:spcPts val="0"/>
              </a:spcAft>
              <a:buSzPts val="2100"/>
              <a:buChar char="●"/>
            </a:pPr>
            <a:r>
              <a:rPr lang="en-US" sz="2100" dirty="0">
                <a:solidFill>
                  <a:schemeClr val="dk1"/>
                </a:solidFill>
              </a:rPr>
              <a:t>Two-food: Remission in 40%</a:t>
            </a:r>
            <a:endParaRPr sz="2100" dirty="0">
              <a:solidFill>
                <a:schemeClr val="dk1"/>
              </a:solidFill>
            </a:endParaRPr>
          </a:p>
          <a:p>
            <a:pPr marL="742950" lvl="1" indent="-304800" algn="l" rtl="0">
              <a:lnSpc>
                <a:spcPct val="105000"/>
              </a:lnSpc>
              <a:spcBef>
                <a:spcPts val="1200"/>
              </a:spcBef>
              <a:spcAft>
                <a:spcPts val="0"/>
              </a:spcAft>
              <a:buSzPts val="2100"/>
              <a:buChar char="○"/>
            </a:pPr>
            <a:r>
              <a:rPr lang="en-US" sz="1700" dirty="0">
                <a:solidFill>
                  <a:schemeClr val="dk1"/>
                </a:solidFill>
              </a:rPr>
              <a:t>Animal milk</a:t>
            </a:r>
            <a:endParaRPr sz="1700" dirty="0">
              <a:solidFill>
                <a:schemeClr val="dk1"/>
              </a:solidFill>
            </a:endParaRPr>
          </a:p>
          <a:p>
            <a:pPr marL="742950" lvl="1" indent="-304800" algn="l" rtl="0">
              <a:lnSpc>
                <a:spcPct val="105000"/>
              </a:lnSpc>
              <a:spcBef>
                <a:spcPts val="1200"/>
              </a:spcBef>
              <a:spcAft>
                <a:spcPts val="0"/>
              </a:spcAft>
              <a:buSzPts val="2100"/>
              <a:buChar char="○"/>
            </a:pPr>
            <a:r>
              <a:rPr lang="en-US" sz="1700" dirty="0">
                <a:solidFill>
                  <a:schemeClr val="dk1"/>
                </a:solidFill>
              </a:rPr>
              <a:t>Gluten containing cereals</a:t>
            </a:r>
            <a:endParaRPr sz="1700" dirty="0">
              <a:solidFill>
                <a:schemeClr val="dk1"/>
              </a:solidFill>
            </a:endParaRPr>
          </a:p>
          <a:p>
            <a:pPr marL="342900" lvl="0" indent="-361950" algn="l" rtl="0">
              <a:lnSpc>
                <a:spcPct val="105000"/>
              </a:lnSpc>
              <a:spcBef>
                <a:spcPts val="1200"/>
              </a:spcBef>
              <a:spcAft>
                <a:spcPts val="0"/>
              </a:spcAft>
              <a:buSzPts val="2100"/>
              <a:buChar char="●"/>
            </a:pPr>
            <a:r>
              <a:rPr lang="en-US" sz="2100" dirty="0">
                <a:solidFill>
                  <a:schemeClr val="dk1"/>
                </a:solidFill>
              </a:rPr>
              <a:t>Can consider skin test guidance for dietary therapy</a:t>
            </a:r>
            <a:endParaRPr sz="2100" dirty="0">
              <a:solidFill>
                <a:schemeClr val="dk1"/>
              </a:solidFill>
            </a:endParaRPr>
          </a:p>
          <a:p>
            <a:pPr marL="342900" lvl="0" indent="-361950" algn="l" rtl="0">
              <a:lnSpc>
                <a:spcPct val="105000"/>
              </a:lnSpc>
              <a:spcBef>
                <a:spcPts val="1200"/>
              </a:spcBef>
              <a:spcAft>
                <a:spcPts val="1200"/>
              </a:spcAft>
              <a:buSzPts val="2100"/>
              <a:buChar char="●"/>
            </a:pPr>
            <a:r>
              <a:rPr lang="en-US" sz="2100" dirty="0">
                <a:solidFill>
                  <a:schemeClr val="dk1"/>
                </a:solidFill>
              </a:rPr>
              <a:t>Scope intensive!!!</a:t>
            </a:r>
            <a:endParaRPr sz="2100" dirty="0">
              <a:solidFill>
                <a:schemeClr val="dk1"/>
              </a:solidFill>
            </a:endParaRPr>
          </a:p>
        </p:txBody>
      </p:sp>
      <p:sp>
        <p:nvSpPr>
          <p:cNvPr id="262" name="Google Shape;262;p35" descr="data:image/jpg;base64,/9j/4AAQSkZJRgABAQAAAQABAAD/2wCEAAkGBhQQEBAUEBQQFBUVFxUUFRYWFBQZFRQUFxcVFBUYFhUYHCYeGBkjGhcVHy8gIycpLC0sFx4xNTAqNSYrLCkBCQoKDgwOGg8PGiwlHCUtLCwsKikvLCosKSksLCksKSkvLCwsLCksKSwsKSwpLCwsLCwsLCwsLCwsLCwsLCwpLP/AABEIAL0BCgMBIgACEQEDEQH/xAAcAAABBQEBAQAAAAAAAAAAAAABAAIDBAUGBwj/xABEEAABAwIEAwYDBAgEBAcAAAABAAIRAyEEBRIxQVFhBhMicYGRMqGxQlLB0RQjYnKCouHwBxUzkjRDwvEXJCVTY5PS/8QAGgEBAAMBAQEAAAAAAAAAAAAAAAECBAMFBv/EAC0RAAICAQMDAgUDBQAAAAAAAAABAhEDEiExBEFREyIUMmFxsYGRwQVS0eHw/9oADAMBAAIRAxEAPwD1EBOARARAXIuABOhEBGEAIRhOARAQDQEYToRhACEoToRhANhGE6EYQDIRhOhGEAyEoT4ShAMhKE+EoQDIShPhKEAyEIUkJQgI4QhSQlCAjhCFJCBCAjhAhSQhCAjhAhSEIQgIyE0hSkJpCgERCGlSkJsIAgJwChxOMZSaHVHBo1Bsn7zjAFlJTrtcYa5pPQg8AeHRzT6hSCQBEBMFduvRI1xq08dMkT1uCntqNLi2W6gAS2RIB2JG8IB0IgIgJwCkDQEYTgEYQDYRhOhGEA2EoT4ShANhKE+EoQDYShOhKEA2EoT4QhCBsJQnQlCEjYShOhKEIGQlCfCEIBkIQpIQhCSOEIUkIQgIyEIUhCEICMhNIUsIEKAREIQpCEIQHh+TZ/Uqd82o8luo1jO5qHwk+x2WhXzF9OgypTcWODWyQSCGgNYWyL2AA9FymQVh3z2usamoC07kEiPKfZbGNr66LQBEzTIsPE0lsx9q8X6hZZ7TRdFzDZ7Wim81amsNeA8k62gPfpid/C75qbKu2NYY9lV/ic5zKbxES2RT2HSD5hYeYnTABd9kDbpqC1+zGVDEY3DtJi8ujk3xQDzgQrRfclI9t0ogIwjC0nIEIwjCMIAQlCdCMKQNhGEYShACEoToShACEoRhKEAIShOhKEA2EoToShANhCE6EoQDYShOhKEAyEoToShAMhCE+EoQEcIQpIQIUAjhNIUkIEISRkJsKUhCFAPmnAgDFxMQXEH9rSY2vuFr1KRfRYYI8XduMyXtL5O+1z8lmZdUBxbpEwC61haJ+pC1HjX3cizqh0joHuIJ9iVkyP3f99SbKuc4gNdSDSPiJiLja/Xc+y6XslUFPGYMh3/MDdP3tQLTb+OZXLZs5v6TSAkiJPnJha+UujH4RziAGaX7j7Lzb5Jwl+5NnvQCMIwjC2lAQjCMIwgBCUJ0JQpIBCUIwjCAEJJEKg0v+0Kjv3XgD21NP1UAvwlCqBzeNOp6ifxKQe3/ANp//wBaElyEFVc+dqdT+Vv/AFBMaKmoW0CRu8uJHlcfNLBdShOhKFJA2Ek5CEAIQhOShANhKE6EIQDYShOhCEA2EIT4QhQBhCEJ8IEISRkIQpCEIUA+csooj9IxDzbwOiOZcPyVzBveWUiCLd7veJLhYeyWTYeW1qjoAc/SOUNE/UpZbUiiBvZxH8TivNnK2/0/BJkYmj/5ynJ+wCfUlazv+IpAARY7Xs8hU6gnEsm/6sAE8IcfzWm3Dk1WO5Nn+clWlPdfYfQ9/hGEkV6RUUJIoPeACSQABJJ2ACAD3BoJJAAuSbADqVk1O1+FaY74H91r3D3DYXG9pe0LsU8tbIog+ET8X7Th9BwWXTe2m0uI1crLLLPvUT0MXSJxubPUcDnVGvalVY4/dmHf7TB+SvLyanmdKpAqMGo8rOBEiQQus7PdoHMeylWdrY61Oofia7gx/PkCf+0YupjN6WcZ4OdHY61QsU6x3YvS945ErTOSjyZkrNRKQs5uLSOLVfUROlmgag5hU6+ZtaREmP7tKrvxvksvOcXFOeMgLhnyuMG48nTHC5UzUfnp+y1o8zP0QGdu5M+f5rk6WM1cVbw5gAST1K8b4vqG+Tb6EEdGM8PJvzVjB5r3jw2I348lzQd5K/kbv148j9F3wdTneRKUtrOWTFBRbSOlSScYElYePzOoXAUrNHxTYxz9pXs5cscatmOMHLg3EoWLhc1fN4eL+duR2/7rYpVQ4Ajiox5Y5OBKDjyGEoRSXYqNhJFKFAGwgQnQggGEJQnEIQoJPnrBEjCvP7bz0Fmj8FPlNDVhmuP3WAdbf1SdT04CobfHV84lRYYluFpiT/pg/wAs/ivHff7kr6gw9HVUpvP3HR/v/qFqYMH9KoMBsXUm9L1IVbCUoLQdwz8bqKtXLKmoWLGscD1aS63qFz1apX2J+p7dmObtpMFeSaQa6YPElum3OZb0laVKoHNDm3BAI8jcLxCpmRxNPTUqkBrHmmwEmKhqsc7W2BILQ928fDfgtzs321q4V4o1muqU4LoaR4bCIn7NiY6g859NZ6e/BRbnpuPzBlBhdUMDhzK5Gvn767ibBg2be/osnF42pjKhe4+CbX8IHIK33Ghg/Hht+a8jq+qll2j8v5PUw4Ix55/BmZ3hBTArUrMJ0vb9x35FVMHhzXljSNcyJsCOnVdDhaYqa6dT4aoLSORixHWV56zMnU6hEw5ji0nk5pg/RX6bI5xcTYlacS1lOUYlmIPfU3tvvwjgWniuhzHXQpvILQ3cjiE/BduwWjvgJ+8OKxs/7TDFE022B4qUpynwYoxnB78HoX/iRhGFjHvcXaW945rC5jHECQXDiCbxMLOrdqsO/EVQypI1QHQ7STbZxEbry1wDNNMTyGrzN46puLMhvd1CTs4cua9Jyc1TJh0sa1HtNGvOyeXriez/AGjayk3vXtEczcrpcFmrKoljmu8j9eSojLKDRdqOWR2hqxTb1cPoVouesTtK+1MdSfl/Vcs/yMnEvcilhnrUoVFjYdXTVIbZeUzaager+SVIrt8j9CsGg9x6qSjinNBdEkTb5EK0J6JJ+Cso2mjpc1zWTZ3gB2BHi8+O11QGZN1X9T+9YR6af9y5l+KrVqpp0mSDJ1GzQQBEu9C233zyWjQyWodJq1WAzJDG8Ylt3HnMW5dF3lklN6mc/TjFUaVLNQ2S2b+KJ4uGqB8h6qTD50AQAdv5jufx9x64mK7O1A1vd4gwCJmm0ucyOdg0zF42Bsll/ZqsJdVrNHiGkBgMNJbF7Rve3AlWi5Lgq1Fne4LHh9rTHO/qFcXP9mnwS0gTcyDxET57roV7GCbnBNmKap0NSRSXYoYOcZ65tXuKAaamkPcTs0GYA4arE34RzUXY3tA/GUqhqBssfp1NBAcIkW5+XRc5nOIcabjRBdiMfUcKfNuHHgB6S0ATyJXbZHlDcLQp0mR4Rc/ed9px8z+CgF2EITkEB4Ni6WrBxEau8MebnBRYnDaWMZy7th9NIV7NhpoUyL2Zb1aI9U/GUNVemBABcLdG+L8F4EZflnSt6IqzIqCIPhdHKxb+azMycWvebfA0ibizTaOVlr12RVAtZrx82LOx9DWacfaplp9JH/Uqwb4L03sYNLE6nDTq5Da53NuW59FqsNQkEySbOaeXAyLzHDZZ2TYcASNyTE7gTAHyXT08JpZqO61ZZb0kev0f9MhKCnlfPCI8LjqrKwc2C0CIMkDqGWvvxHXZdHhs2a8hpLg7k4NE+UFYeEzNrHXASzbMmPiAAs8sakj0fgoRemKf3s7PLaZNVhgwLnoAJ/vzXkOc4sPxuKNO4NWpEfvFdfV7cuFFtFrQHkEPqA3LQYHrHHpKoZW1gFmsA5AAW9FbpMTx3JoyPBNtt7Uc/UFWPgqRz0O/JXsH2axDsLVxoGmlTLWnVYuBOklg4hpIB8+hXU43Et8AbAGoutHibpOkE8pI/wBqgxFI1KT2+JrXiH6XuGoW3GxErXjzRfYzKHqfK/3OIzPGTEWgW343hQNxT6elx8MiW2sdx68VYxeSFlQh7gKY8Wr7RaNwB95Wzmr6rcM12lgo0+6Djq8TQ57mkgbfHHotaSrY5ynKL0IhON0sDph9jyg7+m66LsTjar6z6jidOnTP3jII84v7rmu71l0NnyNh5WXUZBitDwyWlumWw6YixBsPoqS4E3Jw3R6BRqyFkdpX+KkOhP0V7CVZWV2hfNVgH3R8yVkz/IZsS9xRqz4OX4q/gnQRG2xCuZdkbi39bDQeB+L24LRw+RU2cXn2A+ixLBOXY0vJFKhjKbQLeyGIp940tbDbXK0W4Fh4H3RqZfbwWPW8+a7R6WTfu4OXqIpYTDd2xrZJjjEXO/lxVpuHBaQHESI32jb2/BVcQHtBkERxbdpH1Cz8FmbahMOvNxxB2utkYQqqKu3uOzzGuwlMvdJaCLhpMcLgbDYevVc3Q7eB3h/WSbCd9IG5I2kx18JXaCqKrC10QbQR6FcHmHY99J9R86myYJgaW3tHF0EBc8mGEdyYvszr8qzWsAx5AM3EHYQOAvFj7rpMZ2xpUWAO8VUie7ab9CeU7xvdcDh80im0CNewkwATEetxCWG0AvjS77R1NAOoHxAvBJHVRhnLGnRSUFN7m7i+2eKc7whlJk7hmoxMGC4wT/D7qLG9oMQZDaz27zIp3kfDpgHa/qRwWazESzQNXBwINuMQBcQR0m9rJVMO4SWFwIaRrc9gAc4QCWuBuADeLjrs9abfJf0opcCweb4ijiGVHUmOc2n3dMuEAUhwYGmAd+Ewu/7P9o24tpGksqNu5h5bamniPp7LgqOHDg0OLXtMOqX3mIJsJG14FpKdlOd0cHiiabH1HlhYKdOSZLmuOqdoDRz3XfFmeqnwcsmJVstz1JBcG/8AxQLHltTD8Ld3U1nVwDpDRKTP8UmkCadIGLg1asg8Qf1K1+pEz+lLwc1j8me8UgCyGlhdJNw0g2t0Tm4WKzHucwadViRJJEc+qOKpDvaQAES4n+EEg+8KvgtJxgECe7qH2NMfivFWTDW0Oz7ltrFXbTDxrqy6HQ0AyQSCeBsPxWFm2YUxRBpNc6CQ1xtBO+9/ktXMRGJb+68D+UrnqlPVhqoJA0vduY2cT/fmtODJF/LFLj+fJ1grZSwGIiAtitmrgyCuQpOc0kQSOEXg+i0qOKqXLoAjSZjjv5GFeWJ6j6LD1UPh1J8xXH1LjMSXKV7oEkrDax7HWiZNp/LZaeEa6u/TtzPADiqSgo7m/wBaMt4vYzsdjIe0jgPxWrlGYTAJIlTZp2Jdd+GcKg+6YDvTgVjUWOpO0uDmuG7SIIXaMoSj7WYVJubZ22GxtMfE2eZk+3JWa2fANLWho5LkW42LkmVXr5hGyhRbKTruXO01dr6cmbEG2+8QPdc6xlQWEkc4It6rTw4dUcCbMETz9loVAatIsaKY0yQT8ZFyT1j8l2i9Ko83M4tuSkjMo06umWHVIkgbwn5PjTSq63QAJHlwuAqVDN3M8IMQ6Q4C/KPIpxwZqu1a2tJsQREHrPor15GScYxVvk9U7O5u2s0xu0w4Tz2I6Fa7O7DzUIl48Ik/DA4Dnfdecdma36A9/elry9o+B1mgH9oCSZ4Lrcoq/pNd7wSGCLTcmLTHOJ8lnnHcyJx1bcHTUK7jePdXWEqGlRPop2hSgxzHXU4q9FRfJuJtvZRHFR16SVNtEVZomqOKz8yyWlX8Q8Lxs4Wd/XyKiOZwYIcTwAj8SpG5gPtNLfP+lk1LuTpa4Mh/eYc6atwYAeNjykcCr9B7atnQY529FNi8UzSS4NeBvIBMeqxaeLptqxTMwNWn9nbbmFDp7HSK1GVmeXuZXc6AxoIIJa4jSG6QCRsCASYm5KvUqRBcXtqAkeGINiZ+IuPNx4EjgVex2PZUPjc7TElkeF3LrMkLHpYhrS4gxrs2/ijzb4rbbW6rhONcF9NIt08RENc1wYLam6XBzgZsWG5MdPXdBzHPA0hw+19ouAF40x8YJBEg+4UOIo0wBpEljtVPSXjxEwWTOp+7eBJv5rJqZzUp4lpqhj+7mWguaNRE3JnxNPoI9VRRtkGxjcVVIaWU5PJwc5zIO7mCBqgGBHmeCzK2OqxV0t0lzw+GO0VGOiC3W0SfCfckqbLu+eddOjLqjjFUy94JmGg1DpEQBrjh6JuJcar+7qsqGtZmuJeHBv7MBwm4NyRII2Kuo0yL+gMQ8BlNlODWpkue9jDLTc/6sy9xkXG2ngZUbcLQIBfWeHG7hDTDjveeaoYvK3s0sdFnSS5sEjiRFpu33lSjDM5/M/8A5VlxyV1Gw904hmm/gf6mBwUGWM/9Qg7ihU+b6SlBDcayBH6uqfWWXUeXB7sbVLfiFHfcCXtn6LDjgq28GZK2Q5v/AMQyOT/oFzeCb3n6S1x/5p/v2XQ544itTPUj5H8lg5eP12JHVp9wtEPbFteP5NvS41PMk+P9FyhlwAhrRHl9eaa/JmE3Y1vpA+S1MHigBDlWzTGjgue/Nn0+lP2OKot4XIqWmA5vkAFl1cP+j1DpIkceY6qszFum0pxkgkmVbsHip7vY2sFi2PuCWHpt6haVXL2V26azGVBuCLOHkdwfIrmf8kqaRUoO1Td1M2cD+yeI6J+Azeox0GQRuDY+oWVwfMGZGk3Qcz/w/dBOGqF3/wAb7O9HbH1A81xePw76T9FQGm6Y8ciJ4+XVes4bPNhUHvt7qXMsuoYpml4BHCbweY4j0XfF1koOpqzNmxSktjy/9EOpoa5jw0C7TbyAMHefmrtOjBBqzDdgLXMElx48N+S2MV2IqUXzS8QExPAHk4W94WJi2lrnCoC1wN2ngeX99FtWVTftZx6PpIQ92Tdmfj6eqvTNIeJzgIESTNui2csY1txvHicTJMRMncTy6rCxT4MkA9DtfyXRdhcC3E4mhTfdridXVrQXFvrpj1XaVuKLVijmlKSva/8AJ0OU/wCH9TMmsqmaDAfC83LxzZTtItuSOi77s7/h9RwbXaX1nuduXFvyaBb5roKRAAAgAWAGwHCE7vl0jFJUeJnyvJNzSr7FKtlNoaduapuY1tjMjdbPfKviMG172OtaZEDxcp8iqyguxWGTyZtLDPqmzYZzcYJ8hvHVOrZORcgEDlufottpTn7K8caSIeV2cw/FssIFjaAFGDTiA1g6QL7KHtRg9D21GbOs4defqPosR+JK58OjuqatG5iG0tJBYwg9Fg42hQpyaTAxxMyJ1Tfj6p/6cY32WJmeLNSRNoPS0Xkqkjpjbs1qVdzvha0ugw50Qf4Ykm5FuapsoUzqcJcSbd2C/VqECxi9vs+tkMPmGvDnS97nxEEmGHh4uEwpn440mgFuoQ0Hc2JO1jPDkOqzz5OsjOr19NRhpjS4E6oIsRedIADbjbm5Quwrnuc4FxLvin7RMH6pmIx7XV6YAgOFgRBPXTJgQFfGKLNYYYLmgO6gzYKGmQpUWxjqrHsNNgpNLRT0kTSdG73C0nrvbc3CGJzdlJ5qUtJOnSTpHhd4jrG4AlxOkLOxuKPha/U8RO/hDTqaDbeI4KhUc2+qSQS4iYk3nwi0R7ypjFvk5SZdzyi+rSdVqVwYMuiRDSQABxAMbdFg/wCZM+99VdzN7O6Ic3RqLftCDpk7TvssrXR5H2XSPAO3aAcSOLu7eRbqwEFOyvCuZiKjjbVTj2cF0mB7IVKVU1O8pPdpLQCxwFyDM6jy2hOGS12VHVHClU8JAY2ReQZLnHpyXJYZJbnBTRxfa2gWhlQfZc0n1lv4rm8I8jFv4hzAY/d/ou+zjKsVimOpupMotJnVra7Yg7CDwVDC9hGtdNV2t3DTqZp9QZK6Rhtud4ZNE1KPYx6tMKtWpLoM3yPSJpyYHG/z3XN1MUGmHQPNctDR9Jh6qOSNpiZQVz9FOiQCeg3Kq4fMGkgNlx5NE/RdplnZ9temBVY7nuRB9FeONy5M/U9Z6a25ORyzH1Kbh3jKjOul2n+i6R+EpYlvjAng9u49VtM7E6f9KtXZ01ah7FWqfZyqN3UanUtLXe7VXL0t7x2Z58Ot/uZxlfK6tC4PeM9j6pYd5nZ7T+6Y/Jdw/KajRZk8xqaQR6wqX+Q0jPeNrsnk57QPK8R5LG8Uk6mv1NS6uLVrcycPiqu2ku9QLeqw80bhsY4953lJzPhcWlhcOLfEL32XoeB7JUmHUypVIPAu1Aj1utejgGsECY5EyteHpHHe/tRjy9dG/ajxir2Do1h4MRHIECZ8xv7KxkfZmvgq1J9ENqlj5Aa5oLhfULxuCV7C/CNO7WHzaD+CqVsoBu1rGnmGgH3C1aMi2u0ZviYt6q3LlKsHAEW6HcdD1TXLOZktQGWuIPQ/UGye/L8RwqN9WT9Cr2/BkpeSw+tCpZTnzK2IrUWmXMa1xMeHcggHYkSJ81WxXZ2vU/1K5jk0Bo9YufdHD4B1AjSRI6Ktu7ZelR0euFFUxKrf5k2PF4fPb3VWrm1EGO8a48mnUfkumtHPSzN7XZqyk2kHuALnGJPIX+o91hd9TeJDm+4XS47s3RxjmvrNLoENBNgN9k7D9h8Izaiz1E/VVcXJ2WjNRVHGPqF3haNXIMuT58APNHCdlH1XB1djiODdRAE843XpFDLqbBDGNaOQACnFMclKxkvN4POsFkb6I+EtExpGkN8XE7EERzIUjm657wFhI+0wh1+cyDe0DkvQiEHUw74gD5gH6ri+nvuXXUeUeQ5nkYc4VGACoDqYIIEADiRJsdjtIuoYqsDw5mwOp7ZdtedIGoW6e8L1x+WUjE06dr/CN1FVyOi6dTAZtckj2lPRlxZPrx8HhzM3Y6dTXhwBjwkBwEkDa46nb0Qq4+gampoPeGAQwTb2APC/TZe2t7N4caYpM8MxvAnePcp2F7P4el/p0aTfJjZ910WMo830OQybs02sGurNa4QIkePYC/st0dlKH3G+y3xSA2AR0q8YaVRxlNt2SwhpTklcqRVMOCFWflbSVfKalIlNmY7ImHmoH9lKDviYHea20FGlF9cvJm4bs/Qp/BTYPIBXm0ANgFIkpohyb5AGIwkkhWwooJQgsSSCKCwItSSCkgkSSBSQAIUb8K124UqUpQKrstaeabSyik0yGiVcQUaV4JtjdAGwQTihCkgCUIoIAEIJxTUIEigihIEkUoQgbCSKSAekkkhIigiUEAkkkkJEkkkgEEkgkhAUkEkAEUEUAkgkigClKCSAMpSgkoA6UpTUCVIHShKCSAUpJJqAJKCCSEBSlBJAGUpQSQBlCUkEB//Z"/>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263" name="Google Shape;263;p35" descr="data:image/jpg;base64,/9j/4AAQSkZJRgABAQAAAQABAAD/2wCEAAkGBhQQEBAUEBQQFBUVFxUUFRYWFBQZFRQUFxcVFBUYFhUYHCYeGBkjGhcVHy8gIycpLC0sFx4xNTAqNSYrLCkBCQoKDgwOGg8PGiwlHCUtLCwsKikvLCosKSksLCksKSkvLCwsLCksKSwsKSwpLCwsLCwsLCwsLCwsLCwsLCwpLP/AABEIAL0BCgMBIgACEQEDEQH/xAAcAAABBQEBAQAAAAAAAAAAAAABAAIDBAUGBwj/xABEEAABAwIEAwYDBAgEBAcAAAABAAIRAyEEBRIxQVFhBhMicYGRMqGxQlLB0RQjYnKCouHwBxUzkjRDwvEXJCVTY5PS/8QAGgEBAAMBAQEAAAAAAAAAAAAAAAECBAMFBv/EAC0RAAICAQMDAgUDBQAAAAAAAAABAhEDEiExBEFREyIUMmFxsYGRwQVS0eHw/9oADAMBAAIRAxEAPwD1EBOARARAXIuABOhEBGEAIRhOARAQDQEYToRhACEoToRhANhGE6EYQDIRhOhGEAyEoT4ShAMhKE+EoQDIShPhKEAyEIUkJQgI4QhSQlCAjhCFJCBCAjhAhSQhCAjhAhSEIQgIyE0hSkJpCgERCGlSkJsIAgJwChxOMZSaHVHBo1Bsn7zjAFlJTrtcYa5pPQg8AeHRzT6hSCQBEBMFduvRI1xq08dMkT1uCntqNLi2W6gAS2RIB2JG8IB0IgIgJwCkDQEYTgEYQDYRhOhGEA2EoT4ShANhKE+EoQDYShOhKEA2EoT4QhCBsJQnQlCEjYShOhKEIGQlCfCEIBkIQpIQhCSOEIUkIQgIyEIUhCEICMhNIUsIEKAREIQpCEIQHh+TZ/Uqd82o8luo1jO5qHwk+x2WhXzF9OgypTcWODWyQSCGgNYWyL2AA9FymQVh3z2usamoC07kEiPKfZbGNr66LQBEzTIsPE0lsx9q8X6hZZ7TRdFzDZ7Wim81amsNeA8k62gPfpid/C75qbKu2NYY9lV/ic5zKbxES2RT2HSD5hYeYnTABd9kDbpqC1+zGVDEY3DtJi8ujk3xQDzgQrRfclI9t0ogIwjC0nIEIwjCMIAQlCdCMKQNhGEYShACEoToShACEoRhKEAIShOhKEA2EoToShANhCE6EoQDYShOhKEAyEoToShAMhCE+EoQEcIQpIQIUAjhNIUkIEISRkJsKUhCFAPmnAgDFxMQXEH9rSY2vuFr1KRfRYYI8XduMyXtL5O+1z8lmZdUBxbpEwC61haJ+pC1HjX3cizqh0joHuIJ9iVkyP3f99SbKuc4gNdSDSPiJiLja/Xc+y6XslUFPGYMh3/MDdP3tQLTb+OZXLZs5v6TSAkiJPnJha+UujH4RziAGaX7j7Lzb5Jwl+5NnvQCMIwjC2lAQjCMIwgBCUJ0JQpIBCUIwjCAEJJEKg0v+0Kjv3XgD21NP1UAvwlCqBzeNOp6ifxKQe3/ANp//wBaElyEFVc+dqdT+Vv/AFBMaKmoW0CRu8uJHlcfNLBdShOhKFJA2Ek5CEAIQhOShANhKE6EIQDYShOhCEA2EIT4QhQBhCEJ8IEISRkIQpCEIUA+csooj9IxDzbwOiOZcPyVzBveWUiCLd7veJLhYeyWTYeW1qjoAc/SOUNE/UpZbUiiBvZxH8TivNnK2/0/BJkYmj/5ynJ+wCfUlazv+IpAARY7Xs8hU6gnEsm/6sAE8IcfzWm3Dk1WO5Nn+clWlPdfYfQ9/hGEkV6RUUJIoPeACSQABJJ2ACAD3BoJJAAuSbADqVk1O1+FaY74H91r3D3DYXG9pe0LsU8tbIog+ET8X7Th9BwWXTe2m0uI1crLLLPvUT0MXSJxubPUcDnVGvalVY4/dmHf7TB+SvLyanmdKpAqMGo8rOBEiQQus7PdoHMeylWdrY61Oofia7gx/PkCf+0YupjN6WcZ4OdHY61QsU6x3YvS945ErTOSjyZkrNRKQs5uLSOLVfUROlmgag5hU6+ZtaREmP7tKrvxvksvOcXFOeMgLhnyuMG48nTHC5UzUfnp+y1o8zP0QGdu5M+f5rk6WM1cVbw5gAST1K8b4vqG+Tb6EEdGM8PJvzVjB5r3jw2I348lzQd5K/kbv148j9F3wdTneRKUtrOWTFBRbSOlSScYElYePzOoXAUrNHxTYxz9pXs5cscatmOMHLg3EoWLhc1fN4eL+duR2/7rYpVQ4Ajiox5Y5OBKDjyGEoRSXYqNhJFKFAGwgQnQggGEJQnEIQoJPnrBEjCvP7bz0Fmj8FPlNDVhmuP3WAdbf1SdT04CobfHV84lRYYluFpiT/pg/wAs/ivHff7kr6gw9HVUpvP3HR/v/qFqYMH9KoMBsXUm9L1IVbCUoLQdwz8bqKtXLKmoWLGscD1aS63qFz1apX2J+p7dmObtpMFeSaQa6YPElum3OZb0laVKoHNDm3BAI8jcLxCpmRxNPTUqkBrHmmwEmKhqsc7W2BILQ928fDfgtzs321q4V4o1muqU4LoaR4bCIn7NiY6g859NZ6e/BRbnpuPzBlBhdUMDhzK5Gvn767ibBg2be/osnF42pjKhe4+CbX8IHIK33Ghg/Hht+a8jq+qll2j8v5PUw4Ix55/BmZ3hBTArUrMJ0vb9x35FVMHhzXljSNcyJsCOnVdDhaYqa6dT4aoLSORixHWV56zMnU6hEw5ji0nk5pg/RX6bI5xcTYlacS1lOUYlmIPfU3tvvwjgWniuhzHXQpvILQ3cjiE/BduwWjvgJ+8OKxs/7TDFE022B4qUpynwYoxnB78HoX/iRhGFjHvcXaW945rC5jHECQXDiCbxMLOrdqsO/EVQypI1QHQ7STbZxEbry1wDNNMTyGrzN46puLMhvd1CTs4cua9Jyc1TJh0sa1HtNGvOyeXriez/AGjayk3vXtEczcrpcFmrKoljmu8j9eSojLKDRdqOWR2hqxTb1cPoVouesTtK+1MdSfl/Vcs/yMnEvcilhnrUoVFjYdXTVIbZeUzaager+SVIrt8j9CsGg9x6qSjinNBdEkTb5EK0J6JJ+Cso2mjpc1zWTZ3gB2BHi8+O11QGZN1X9T+9YR6af9y5l+KrVqpp0mSDJ1GzQQBEu9C233zyWjQyWodJq1WAzJDG8Ylt3HnMW5dF3lklN6mc/TjFUaVLNQ2S2b+KJ4uGqB8h6qTD50AQAdv5jufx9x64mK7O1A1vd4gwCJmm0ucyOdg0zF42Bsll/ZqsJdVrNHiGkBgMNJbF7Rve3AlWi5Lgq1Fne4LHh9rTHO/qFcXP9mnwS0gTcyDxET57roV7GCbnBNmKap0NSRSXYoYOcZ65tXuKAaamkPcTs0GYA4arE34RzUXY3tA/GUqhqBssfp1NBAcIkW5+XRc5nOIcabjRBdiMfUcKfNuHHgB6S0ATyJXbZHlDcLQp0mR4Rc/ed9px8z+CgF2EITkEB4Ni6WrBxEau8MebnBRYnDaWMZy7th9NIV7NhpoUyL2Zb1aI9U/GUNVemBABcLdG+L8F4EZflnSt6IqzIqCIPhdHKxb+azMycWvebfA0ibizTaOVlr12RVAtZrx82LOx9DWacfaplp9JH/Uqwb4L03sYNLE6nDTq5Da53NuW59FqsNQkEySbOaeXAyLzHDZZ2TYcASNyTE7gTAHyXT08JpZqO61ZZb0kev0f9MhKCnlfPCI8LjqrKwc2C0CIMkDqGWvvxHXZdHhs2a8hpLg7k4NE+UFYeEzNrHXASzbMmPiAAs8sakj0fgoRemKf3s7PLaZNVhgwLnoAJ/vzXkOc4sPxuKNO4NWpEfvFdfV7cuFFtFrQHkEPqA3LQYHrHHpKoZW1gFmsA5AAW9FbpMTx3JoyPBNtt7Uc/UFWPgqRz0O/JXsH2axDsLVxoGmlTLWnVYuBOklg4hpIB8+hXU43Et8AbAGoutHibpOkE8pI/wBqgxFI1KT2+JrXiH6XuGoW3GxErXjzRfYzKHqfK/3OIzPGTEWgW343hQNxT6elx8MiW2sdx68VYxeSFlQh7gKY8Wr7RaNwB95Wzmr6rcM12lgo0+6Djq8TQ57mkgbfHHotaSrY5ynKL0IhON0sDph9jyg7+m66LsTjar6z6jidOnTP3jII84v7rmu71l0NnyNh5WXUZBitDwyWlumWw6YixBsPoqS4E3Jw3R6BRqyFkdpX+KkOhP0V7CVZWV2hfNVgH3R8yVkz/IZsS9xRqz4OX4q/gnQRG2xCuZdkbi39bDQeB+L24LRw+RU2cXn2A+ixLBOXY0vJFKhjKbQLeyGIp940tbDbXK0W4Fh4H3RqZfbwWPW8+a7R6WTfu4OXqIpYTDd2xrZJjjEXO/lxVpuHBaQHESI32jb2/BVcQHtBkERxbdpH1Cz8FmbahMOvNxxB2utkYQqqKu3uOzzGuwlMvdJaCLhpMcLgbDYevVc3Q7eB3h/WSbCd9IG5I2kx18JXaCqKrC10QbQR6FcHmHY99J9R86myYJgaW3tHF0EBc8mGEdyYvszr8qzWsAx5AM3EHYQOAvFj7rpMZ2xpUWAO8VUie7ab9CeU7xvdcDh80im0CNewkwATEetxCWG0AvjS77R1NAOoHxAvBJHVRhnLGnRSUFN7m7i+2eKc7whlJk7hmoxMGC4wT/D7qLG9oMQZDaz27zIp3kfDpgHa/qRwWazESzQNXBwINuMQBcQR0m9rJVMO4SWFwIaRrc9gAc4QCWuBuADeLjrs9abfJf0opcCweb4ijiGVHUmOc2n3dMuEAUhwYGmAd+Ewu/7P9o24tpGksqNu5h5bamniPp7LgqOHDg0OLXtMOqX3mIJsJG14FpKdlOd0cHiiabH1HlhYKdOSZLmuOqdoDRz3XfFmeqnwcsmJVstz1JBcG/8AxQLHltTD8Ld3U1nVwDpDRKTP8UmkCadIGLg1asg8Qf1K1+pEz+lLwc1j8me8UgCyGlhdJNw0g2t0Tm4WKzHucwadViRJJEc+qOKpDvaQAES4n+EEg+8KvgtJxgECe7qH2NMfivFWTDW0Oz7ltrFXbTDxrqy6HQ0AyQSCeBsPxWFm2YUxRBpNc6CQ1xtBO+9/ktXMRGJb+68D+UrnqlPVhqoJA0vduY2cT/fmtODJF/LFLj+fJ1grZSwGIiAtitmrgyCuQpOc0kQSOEXg+i0qOKqXLoAjSZjjv5GFeWJ6j6LD1UPh1J8xXH1LjMSXKV7oEkrDax7HWiZNp/LZaeEa6u/TtzPADiqSgo7m/wBaMt4vYzsdjIe0jgPxWrlGYTAJIlTZp2Jdd+GcKg+6YDvTgVjUWOpO0uDmuG7SIIXaMoSj7WYVJubZ22GxtMfE2eZk+3JWa2fANLWho5LkW42LkmVXr5hGyhRbKTruXO01dr6cmbEG2+8QPdc6xlQWEkc4It6rTw4dUcCbMETz9loVAatIsaKY0yQT8ZFyT1j8l2i9Ko83M4tuSkjMo06umWHVIkgbwn5PjTSq63QAJHlwuAqVDN3M8IMQ6Q4C/KPIpxwZqu1a2tJsQREHrPor15GScYxVvk9U7O5u2s0xu0w4Tz2I6Fa7O7DzUIl48Ik/DA4Dnfdecdma36A9/elry9o+B1mgH9oCSZ4Lrcoq/pNd7wSGCLTcmLTHOJ8lnnHcyJx1bcHTUK7jePdXWEqGlRPop2hSgxzHXU4q9FRfJuJtvZRHFR16SVNtEVZomqOKz8yyWlX8Q8Lxs4Wd/XyKiOZwYIcTwAj8SpG5gPtNLfP+lk1LuTpa4Mh/eYc6atwYAeNjykcCr9B7atnQY529FNi8UzSS4NeBvIBMeqxaeLptqxTMwNWn9nbbmFDp7HSK1GVmeXuZXc6AxoIIJa4jSG6QCRsCASYm5KvUqRBcXtqAkeGINiZ+IuPNx4EjgVex2PZUPjc7TElkeF3LrMkLHpYhrS4gxrs2/ijzb4rbbW6rhONcF9NIt08RENc1wYLam6XBzgZsWG5MdPXdBzHPA0hw+19ouAF40x8YJBEg+4UOIo0wBpEljtVPSXjxEwWTOp+7eBJv5rJqZzUp4lpqhj+7mWguaNRE3JnxNPoI9VRRtkGxjcVVIaWU5PJwc5zIO7mCBqgGBHmeCzK2OqxV0t0lzw+GO0VGOiC3W0SfCfckqbLu+eddOjLqjjFUy94JmGg1DpEQBrjh6JuJcar+7qsqGtZmuJeHBv7MBwm4NyRII2Kuo0yL+gMQ8BlNlODWpkue9jDLTc/6sy9xkXG2ngZUbcLQIBfWeHG7hDTDjveeaoYvK3s0sdFnSS5sEjiRFpu33lSjDM5/M/8A5VlxyV1Gw904hmm/gf6mBwUGWM/9Qg7ihU+b6SlBDcayBH6uqfWWXUeXB7sbVLfiFHfcCXtn6LDjgq28GZK2Q5v/AMQyOT/oFzeCb3n6S1x/5p/v2XQ544itTPUj5H8lg5eP12JHVp9wtEPbFteP5NvS41PMk+P9FyhlwAhrRHl9eaa/JmE3Y1vpA+S1MHigBDlWzTGjgue/Nn0+lP2OKot4XIqWmA5vkAFl1cP+j1DpIkceY6qszFum0pxkgkmVbsHip7vY2sFi2PuCWHpt6haVXL2V26azGVBuCLOHkdwfIrmf8kqaRUoO1Td1M2cD+yeI6J+Azeox0GQRuDY+oWVwfMGZGk3Qcz/w/dBOGqF3/wAb7O9HbH1A81xePw76T9FQGm6Y8ciJ4+XVes4bPNhUHvt7qXMsuoYpml4BHCbweY4j0XfF1koOpqzNmxSktjy/9EOpoa5jw0C7TbyAMHefmrtOjBBqzDdgLXMElx48N+S2MV2IqUXzS8QExPAHk4W94WJi2lrnCoC1wN2ngeX99FtWVTftZx6PpIQ92Tdmfj6eqvTNIeJzgIESTNui2csY1txvHicTJMRMncTy6rCxT4MkA9DtfyXRdhcC3E4mhTfdridXVrQXFvrpj1XaVuKLVijmlKSva/8AJ0OU/wCH9TMmsqmaDAfC83LxzZTtItuSOi77s7/h9RwbXaX1nuduXFvyaBb5roKRAAAgAWAGwHCE7vl0jFJUeJnyvJNzSr7FKtlNoaduapuY1tjMjdbPfKviMG172OtaZEDxcp8iqyguxWGTyZtLDPqmzYZzcYJ8hvHVOrZORcgEDlufottpTn7K8caSIeV2cw/FssIFjaAFGDTiA1g6QL7KHtRg9D21GbOs4defqPosR+JK58OjuqatG5iG0tJBYwg9Fg42hQpyaTAxxMyJ1Tfj6p/6cY32WJmeLNSRNoPS0Xkqkjpjbs1qVdzvha0ugw50Qf4Ykm5FuapsoUzqcJcSbd2C/VqECxi9vs+tkMPmGvDnS97nxEEmGHh4uEwpn440mgFuoQ0Hc2JO1jPDkOqzz5OsjOr19NRhpjS4E6oIsRedIADbjbm5Quwrnuc4FxLvin7RMH6pmIx7XV6YAgOFgRBPXTJgQFfGKLNYYYLmgO6gzYKGmQpUWxjqrHsNNgpNLRT0kTSdG73C0nrvbc3CGJzdlJ5qUtJOnSTpHhd4jrG4AlxOkLOxuKPha/U8RO/hDTqaDbeI4KhUc2+qSQS4iYk3nwi0R7ypjFvk5SZdzyi+rSdVqVwYMuiRDSQABxAMbdFg/wCZM+99VdzN7O6Ic3RqLftCDpk7TvssrXR5H2XSPAO3aAcSOLu7eRbqwEFOyvCuZiKjjbVTj2cF0mB7IVKVU1O8pPdpLQCxwFyDM6jy2hOGS12VHVHClU8JAY2ReQZLnHpyXJYZJbnBTRxfa2gWhlQfZc0n1lv4rm8I8jFv4hzAY/d/ou+zjKsVimOpupMotJnVra7Yg7CDwVDC9hGtdNV2t3DTqZp9QZK6Rhtud4ZNE1KPYx6tMKtWpLoM3yPSJpyYHG/z3XN1MUGmHQPNctDR9Jh6qOSNpiZQVz9FOiQCeg3Kq4fMGkgNlx5NE/RdplnZ9temBVY7nuRB9FeONy5M/U9Z6a25ORyzH1Kbh3jKjOul2n+i6R+EpYlvjAng9u49VtM7E6f9KtXZ01ah7FWqfZyqN3UanUtLXe7VXL0t7x2Z58Ot/uZxlfK6tC4PeM9j6pYd5nZ7T+6Y/Jdw/KajRZk8xqaQR6wqX+Q0jPeNrsnk57QPK8R5LG8Uk6mv1NS6uLVrcycPiqu2ku9QLeqw80bhsY4953lJzPhcWlhcOLfEL32XoeB7JUmHUypVIPAu1Aj1utejgGsECY5EyteHpHHe/tRjy9dG/ajxir2Do1h4MRHIECZ8xv7KxkfZmvgq1J9ENqlj5Aa5oLhfULxuCV7C/CNO7WHzaD+CqVsoBu1rGnmGgH3C1aMi2u0ZviYt6q3LlKsHAEW6HcdD1TXLOZktQGWuIPQ/UGye/L8RwqN9WT9Cr2/BkpeSw+tCpZTnzK2IrUWmXMa1xMeHcggHYkSJ81WxXZ2vU/1K5jk0Bo9YufdHD4B1AjSRI6Ktu7ZelR0euFFUxKrf5k2PF4fPb3VWrm1EGO8a48mnUfkumtHPSzN7XZqyk2kHuALnGJPIX+o91hd9TeJDm+4XS47s3RxjmvrNLoENBNgN9k7D9h8Izaiz1E/VVcXJ2WjNRVHGPqF3haNXIMuT58APNHCdlH1XB1djiODdRAE843XpFDLqbBDGNaOQACnFMclKxkvN4POsFkb6I+EtExpGkN8XE7EERzIUjm657wFhI+0wh1+cyDe0DkvQiEHUw74gD5gH6ri+nvuXXUeUeQ5nkYc4VGACoDqYIIEADiRJsdjtIuoYqsDw5mwOp7ZdtedIGoW6e8L1x+WUjE06dr/CN1FVyOi6dTAZtckj2lPRlxZPrx8HhzM3Y6dTXhwBjwkBwEkDa46nb0Qq4+gampoPeGAQwTb2APC/TZe2t7N4caYpM8MxvAnePcp2F7P4el/p0aTfJjZ910WMo830OQybs02sGurNa4QIkePYC/st0dlKH3G+y3xSA2AR0q8YaVRxlNt2SwhpTklcqRVMOCFWflbSVfKalIlNmY7ImHmoH9lKDviYHea20FGlF9cvJm4bs/Qp/BTYPIBXm0ANgFIkpohyb5AGIwkkhWwooJQgsSSCKCwItSSCkgkSSBSQAIUb8K124UqUpQKrstaeabSyik0yGiVcQUaV4JtjdAGwQTihCkgCUIoIAEIJxTUIEigihIEkUoQgbCSKSAekkkhIigiUEAkkkkJEkkkgEEkgkhAUkEkAEUEUAkgkigClKCSAMpSgkoA6UpTUCVIHShKCSAUpJJqAJKCCSEBSlBJAGUpQSQBlCUkEB//Z"/>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264" name="Google Shape;264;p35" descr="data:image/jpg;base64,/9j/4AAQSkZJRgABAQAAAQABAAD/2wCEAAkGBhQQEBAUEBQQFBUVFxUUFRYWFBQZFRQUFxcVFBUYFhUYHCYeGBkjGhcVHy8gIycpLC0sFx4xNTAqNSYrLCkBCQoKDgwOGg8PGiwlHCUtLCwsKikvLCosKSksLCksKSkvLCwsLCksKSwsKSwpLCwsLCwsLCwsLCwsLCwsLCwpLP/AABEIAL0BCgMBIgACEQEDEQH/xAAcAAABBQEBAQAAAAAAAAAAAAABAAIDBAUGBwj/xABEEAABAwIEAwYDBAgEBAcAAAABAAIRAyEEBRIxQVFhBhMicYGRMqGxQlLB0RQjYnKCouHwBxUzkjRDwvEXJCVTY5PS/8QAGgEBAAMBAQEAAAAAAAAAAAAAAAECBAMFBv/EAC0RAAICAQMDAgUDBQAAAAAAAAABAhEDEiExBEFREyIUMmFxsYGRwQVS0eHw/9oADAMBAAIRAxEAPwD1EBOARARAXIuABOhEBGEAIRhOARAQDQEYToRhACEoToRhANhGE6EYQDIRhOhGEAyEoT4ShAMhKE+EoQDIShPhKEAyEIUkJQgI4QhSQlCAjhCFJCBCAjhAhSQhCAjhAhSEIQgIyE0hSkJpCgERCGlSkJsIAgJwChxOMZSaHVHBo1Bsn7zjAFlJTrtcYa5pPQg8AeHRzT6hSCQBEBMFduvRI1xq08dMkT1uCntqNLi2W6gAS2RIB2JG8IB0IgIgJwCkDQEYTgEYQDYRhOhGEA2EoT4ShANhKE+EoQDYShOhKEA2EoT4QhCBsJQnQlCEjYShOhKEIGQlCfCEIBkIQpIQhCSOEIUkIQgIyEIUhCEICMhNIUsIEKAREIQpCEIQHh+TZ/Uqd82o8luo1jO5qHwk+x2WhXzF9OgypTcWODWyQSCGgNYWyL2AA9FymQVh3z2usamoC07kEiPKfZbGNr66LQBEzTIsPE0lsx9q8X6hZZ7TRdFzDZ7Wim81amsNeA8k62gPfpid/C75qbKu2NYY9lV/ic5zKbxES2RT2HSD5hYeYnTABd9kDbpqC1+zGVDEY3DtJi8ujk3xQDzgQrRfclI9t0ogIwjC0nIEIwjCMIAQlCdCMKQNhGEYShACEoToShACEoRhKEAIShOhKEA2EoToShANhCE6EoQDYShOhKEAyEoToShAMhCE+EoQEcIQpIQIUAjhNIUkIEISRkJsKUhCFAPmnAgDFxMQXEH9rSY2vuFr1KRfRYYI8XduMyXtL5O+1z8lmZdUBxbpEwC61haJ+pC1HjX3cizqh0joHuIJ9iVkyP3f99SbKuc4gNdSDSPiJiLja/Xc+y6XslUFPGYMh3/MDdP3tQLTb+OZXLZs5v6TSAkiJPnJha+UujH4RziAGaX7j7Lzb5Jwl+5NnvQCMIwjC2lAQjCMIwgBCUJ0JQpIBCUIwjCAEJJEKg0v+0Kjv3XgD21NP1UAvwlCqBzeNOp6ifxKQe3/ANp//wBaElyEFVc+dqdT+Vv/AFBMaKmoW0CRu8uJHlcfNLBdShOhKFJA2Ek5CEAIQhOShANhKE6EIQDYShOhCEA2EIT4QhQBhCEJ8IEISRkIQpCEIUA+csooj9IxDzbwOiOZcPyVzBveWUiCLd7veJLhYeyWTYeW1qjoAc/SOUNE/UpZbUiiBvZxH8TivNnK2/0/BJkYmj/5ynJ+wCfUlazv+IpAARY7Xs8hU6gnEsm/6sAE8IcfzWm3Dk1WO5Nn+clWlPdfYfQ9/hGEkV6RUUJIoPeACSQABJJ2ACAD3BoJJAAuSbADqVk1O1+FaY74H91r3D3DYXG9pe0LsU8tbIog+ET8X7Th9BwWXTe2m0uI1crLLLPvUT0MXSJxubPUcDnVGvalVY4/dmHf7TB+SvLyanmdKpAqMGo8rOBEiQQus7PdoHMeylWdrY61Oofia7gx/PkCf+0YupjN6WcZ4OdHY61QsU6x3YvS945ErTOSjyZkrNRKQs5uLSOLVfUROlmgag5hU6+ZtaREmP7tKrvxvksvOcXFOeMgLhnyuMG48nTHC5UzUfnp+y1o8zP0QGdu5M+f5rk6WM1cVbw5gAST1K8b4vqG+Tb6EEdGM8PJvzVjB5r3jw2I348lzQd5K/kbv148j9F3wdTneRKUtrOWTFBRbSOlSScYElYePzOoXAUrNHxTYxz9pXs5cscatmOMHLg3EoWLhc1fN4eL+duR2/7rYpVQ4Ajiox5Y5OBKDjyGEoRSXYqNhJFKFAGwgQnQggGEJQnEIQoJPnrBEjCvP7bz0Fmj8FPlNDVhmuP3WAdbf1SdT04CobfHV84lRYYluFpiT/pg/wAs/ivHff7kr6gw9HVUpvP3HR/v/qFqYMH9KoMBsXUm9L1IVbCUoLQdwz8bqKtXLKmoWLGscD1aS63qFz1apX2J+p7dmObtpMFeSaQa6YPElum3OZb0laVKoHNDm3BAI8jcLxCpmRxNPTUqkBrHmmwEmKhqsc7W2BILQ928fDfgtzs321q4V4o1muqU4LoaR4bCIn7NiY6g859NZ6e/BRbnpuPzBlBhdUMDhzK5Gvn767ibBg2be/osnF42pjKhe4+CbX8IHIK33Ghg/Hht+a8jq+qll2j8v5PUw4Ix55/BmZ3hBTArUrMJ0vb9x35FVMHhzXljSNcyJsCOnVdDhaYqa6dT4aoLSORixHWV56zMnU6hEw5ji0nk5pg/RX6bI5xcTYlacS1lOUYlmIPfU3tvvwjgWniuhzHXQpvILQ3cjiE/BduwWjvgJ+8OKxs/7TDFE022B4qUpynwYoxnB78HoX/iRhGFjHvcXaW945rC5jHECQXDiCbxMLOrdqsO/EVQypI1QHQ7STbZxEbry1wDNNMTyGrzN46puLMhvd1CTs4cua9Jyc1TJh0sa1HtNGvOyeXriez/AGjayk3vXtEczcrpcFmrKoljmu8j9eSojLKDRdqOWR2hqxTb1cPoVouesTtK+1MdSfl/Vcs/yMnEvcilhnrUoVFjYdXTVIbZeUzaager+SVIrt8j9CsGg9x6qSjinNBdEkTb5EK0J6JJ+Cso2mjpc1zWTZ3gB2BHi8+O11QGZN1X9T+9YR6af9y5l+KrVqpp0mSDJ1GzQQBEu9C233zyWjQyWodJq1WAzJDG8Ylt3HnMW5dF3lklN6mc/TjFUaVLNQ2S2b+KJ4uGqB8h6qTD50AQAdv5jufx9x64mK7O1A1vd4gwCJmm0ucyOdg0zF42Bsll/ZqsJdVrNHiGkBgMNJbF7Rve3AlWi5Lgq1Fne4LHh9rTHO/qFcXP9mnwS0gTcyDxET57roV7GCbnBNmKap0NSRSXYoYOcZ65tXuKAaamkPcTs0GYA4arE34RzUXY3tA/GUqhqBssfp1NBAcIkW5+XRc5nOIcabjRBdiMfUcKfNuHHgB6S0ATyJXbZHlDcLQp0mR4Rc/ed9px8z+CgF2EITkEB4Ni6WrBxEau8MebnBRYnDaWMZy7th9NIV7NhpoUyL2Zb1aI9U/GUNVemBABcLdG+L8F4EZflnSt6IqzIqCIPhdHKxb+azMycWvebfA0ibizTaOVlr12RVAtZrx82LOx9DWacfaplp9JH/Uqwb4L03sYNLE6nDTq5Da53NuW59FqsNQkEySbOaeXAyLzHDZZ2TYcASNyTE7gTAHyXT08JpZqO61ZZb0kev0f9MhKCnlfPCI8LjqrKwc2C0CIMkDqGWvvxHXZdHhs2a8hpLg7k4NE+UFYeEzNrHXASzbMmPiAAs8sakj0fgoRemKf3s7PLaZNVhgwLnoAJ/vzXkOc4sPxuKNO4NWpEfvFdfV7cuFFtFrQHkEPqA3LQYHrHHpKoZW1gFmsA5AAW9FbpMTx3JoyPBNtt7Uc/UFWPgqRz0O/JXsH2axDsLVxoGmlTLWnVYuBOklg4hpIB8+hXU43Et8AbAGoutHibpOkE8pI/wBqgxFI1KT2+JrXiH6XuGoW3GxErXjzRfYzKHqfK/3OIzPGTEWgW343hQNxT6elx8MiW2sdx68VYxeSFlQh7gKY8Wr7RaNwB95Wzmr6rcM12lgo0+6Djq8TQ57mkgbfHHotaSrY5ynKL0IhON0sDph9jyg7+m66LsTjar6z6jidOnTP3jII84v7rmu71l0NnyNh5WXUZBitDwyWlumWw6YixBsPoqS4E3Jw3R6BRqyFkdpX+KkOhP0V7CVZWV2hfNVgH3R8yVkz/IZsS9xRqz4OX4q/gnQRG2xCuZdkbi39bDQeB+L24LRw+RU2cXn2A+ixLBOXY0vJFKhjKbQLeyGIp940tbDbXK0W4Fh4H3RqZfbwWPW8+a7R6WTfu4OXqIpYTDd2xrZJjjEXO/lxVpuHBaQHESI32jb2/BVcQHtBkERxbdpH1Cz8FmbahMOvNxxB2utkYQqqKu3uOzzGuwlMvdJaCLhpMcLgbDYevVc3Q7eB3h/WSbCd9IG5I2kx18JXaCqKrC10QbQR6FcHmHY99J9R86myYJgaW3tHF0EBc8mGEdyYvszr8qzWsAx5AM3EHYQOAvFj7rpMZ2xpUWAO8VUie7ab9CeU7xvdcDh80im0CNewkwATEetxCWG0AvjS77R1NAOoHxAvBJHVRhnLGnRSUFN7m7i+2eKc7whlJk7hmoxMGC4wT/D7qLG9oMQZDaz27zIp3kfDpgHa/qRwWazESzQNXBwINuMQBcQR0m9rJVMO4SWFwIaRrc9gAc4QCWuBuADeLjrs9abfJf0opcCweb4ijiGVHUmOc2n3dMuEAUhwYGmAd+Ewu/7P9o24tpGksqNu5h5bamniPp7LgqOHDg0OLXtMOqX3mIJsJG14FpKdlOd0cHiiabH1HlhYKdOSZLmuOqdoDRz3XfFmeqnwcsmJVstz1JBcG/8AxQLHltTD8Ld3U1nVwDpDRKTP8UmkCadIGLg1asg8Qf1K1+pEz+lLwc1j8me8UgCyGlhdJNw0g2t0Tm4WKzHucwadViRJJEc+qOKpDvaQAES4n+EEg+8KvgtJxgECe7qH2NMfivFWTDW0Oz7ltrFXbTDxrqy6HQ0AyQSCeBsPxWFm2YUxRBpNc6CQ1xtBO+9/ktXMRGJb+68D+UrnqlPVhqoJA0vduY2cT/fmtODJF/LFLj+fJ1grZSwGIiAtitmrgyCuQpOc0kQSOEXg+i0qOKqXLoAjSZjjv5GFeWJ6j6LD1UPh1J8xXH1LjMSXKV7oEkrDax7HWiZNp/LZaeEa6u/TtzPADiqSgo7m/wBaMt4vYzsdjIe0jgPxWrlGYTAJIlTZp2Jdd+GcKg+6YDvTgVjUWOpO0uDmuG7SIIXaMoSj7WYVJubZ22GxtMfE2eZk+3JWa2fANLWho5LkW42LkmVXr5hGyhRbKTruXO01dr6cmbEG2+8QPdc6xlQWEkc4It6rTw4dUcCbMETz9loVAatIsaKY0yQT8ZFyT1j8l2i9Ko83M4tuSkjMo06umWHVIkgbwn5PjTSq63QAJHlwuAqVDN3M8IMQ6Q4C/KPIpxwZqu1a2tJsQREHrPor15GScYxVvk9U7O5u2s0xu0w4Tz2I6Fa7O7DzUIl48Ik/DA4Dnfdecdma36A9/elry9o+B1mgH9oCSZ4Lrcoq/pNd7wSGCLTcmLTHOJ8lnnHcyJx1bcHTUK7jePdXWEqGlRPop2hSgxzHXU4q9FRfJuJtvZRHFR16SVNtEVZomqOKz8yyWlX8Q8Lxs4Wd/XyKiOZwYIcTwAj8SpG5gPtNLfP+lk1LuTpa4Mh/eYc6atwYAeNjykcCr9B7atnQY529FNi8UzSS4NeBvIBMeqxaeLptqxTMwNWn9nbbmFDp7HSK1GVmeXuZXc6AxoIIJa4jSG6QCRsCASYm5KvUqRBcXtqAkeGINiZ+IuPNx4EjgVex2PZUPjc7TElkeF3LrMkLHpYhrS4gxrs2/ijzb4rbbW6rhONcF9NIt08RENc1wYLam6XBzgZsWG5MdPXdBzHPA0hw+19ouAF40x8YJBEg+4UOIo0wBpEljtVPSXjxEwWTOp+7eBJv5rJqZzUp4lpqhj+7mWguaNRE3JnxNPoI9VRRtkGxjcVVIaWU5PJwc5zIO7mCBqgGBHmeCzK2OqxV0t0lzw+GO0VGOiC3W0SfCfckqbLu+eddOjLqjjFUy94JmGg1DpEQBrjh6JuJcar+7qsqGtZmuJeHBv7MBwm4NyRII2Kuo0yL+gMQ8BlNlODWpkue9jDLTc/6sy9xkXG2ngZUbcLQIBfWeHG7hDTDjveeaoYvK3s0sdFnSS5sEjiRFpu33lSjDM5/M/8A5VlxyV1Gw904hmm/gf6mBwUGWM/9Qg7ihU+b6SlBDcayBH6uqfWWXUeXB7sbVLfiFHfcCXtn6LDjgq28GZK2Q5v/AMQyOT/oFzeCb3n6S1x/5p/v2XQ544itTPUj5H8lg5eP12JHVp9wtEPbFteP5NvS41PMk+P9FyhlwAhrRHl9eaa/JmE3Y1vpA+S1MHigBDlWzTGjgue/Nn0+lP2OKot4XIqWmA5vkAFl1cP+j1DpIkceY6qszFum0pxkgkmVbsHip7vY2sFi2PuCWHpt6haVXL2V26azGVBuCLOHkdwfIrmf8kqaRUoO1Td1M2cD+yeI6J+Azeox0GQRuDY+oWVwfMGZGk3Qcz/w/dBOGqF3/wAb7O9HbH1A81xePw76T9FQGm6Y8ciJ4+XVes4bPNhUHvt7qXMsuoYpml4BHCbweY4j0XfF1koOpqzNmxSktjy/9EOpoa5jw0C7TbyAMHefmrtOjBBqzDdgLXMElx48N+S2MV2IqUXzS8QExPAHk4W94WJi2lrnCoC1wN2ngeX99FtWVTftZx6PpIQ92Tdmfj6eqvTNIeJzgIESTNui2csY1txvHicTJMRMncTy6rCxT4MkA9DtfyXRdhcC3E4mhTfdridXVrQXFvrpj1XaVuKLVijmlKSva/8AJ0OU/wCH9TMmsqmaDAfC83LxzZTtItuSOi77s7/h9RwbXaX1nuduXFvyaBb5roKRAAAgAWAGwHCE7vl0jFJUeJnyvJNzSr7FKtlNoaduapuY1tjMjdbPfKviMG172OtaZEDxcp8iqyguxWGTyZtLDPqmzYZzcYJ8hvHVOrZORcgEDlufottpTn7K8caSIeV2cw/FssIFjaAFGDTiA1g6QL7KHtRg9D21GbOs4defqPosR+JK58OjuqatG5iG0tJBYwg9Fg42hQpyaTAxxMyJ1Tfj6p/6cY32WJmeLNSRNoPS0Xkqkjpjbs1qVdzvha0ugw50Qf4Ykm5FuapsoUzqcJcSbd2C/VqECxi9vs+tkMPmGvDnS97nxEEmGHh4uEwpn440mgFuoQ0Hc2JO1jPDkOqzz5OsjOr19NRhpjS4E6oIsRedIADbjbm5Quwrnuc4FxLvin7RMH6pmIx7XV6YAgOFgRBPXTJgQFfGKLNYYYLmgO6gzYKGmQpUWxjqrHsNNgpNLRT0kTSdG73C0nrvbc3CGJzdlJ5qUtJOnSTpHhd4jrG4AlxOkLOxuKPha/U8RO/hDTqaDbeI4KhUc2+qSQS4iYk3nwi0R7ypjFvk5SZdzyi+rSdVqVwYMuiRDSQABxAMbdFg/wCZM+99VdzN7O6Ic3RqLftCDpk7TvssrXR5H2XSPAO3aAcSOLu7eRbqwEFOyvCuZiKjjbVTj2cF0mB7IVKVU1O8pPdpLQCxwFyDM6jy2hOGS12VHVHClU8JAY2ReQZLnHpyXJYZJbnBTRxfa2gWhlQfZc0n1lv4rm8I8jFv4hzAY/d/ou+zjKsVimOpupMotJnVra7Yg7CDwVDC9hGtdNV2t3DTqZp9QZK6Rhtud4ZNE1KPYx6tMKtWpLoM3yPSJpyYHG/z3XN1MUGmHQPNctDR9Jh6qOSNpiZQVz9FOiQCeg3Kq4fMGkgNlx5NE/RdplnZ9temBVY7nuRB9FeONy5M/U9Z6a25ORyzH1Kbh3jKjOul2n+i6R+EpYlvjAng9u49VtM7E6f9KtXZ01ah7FWqfZyqN3UanUtLXe7VXL0t7x2Z58Ot/uZxlfK6tC4PeM9j6pYd5nZ7T+6Y/Jdw/KajRZk8xqaQR6wqX+Q0jPeNrsnk57QPK8R5LG8Uk6mv1NS6uLVrcycPiqu2ku9QLeqw80bhsY4953lJzPhcWlhcOLfEL32XoeB7JUmHUypVIPAu1Aj1utejgGsECY5EyteHpHHe/tRjy9dG/ajxir2Do1h4MRHIECZ8xv7KxkfZmvgq1J9ENqlj5Aa5oLhfULxuCV7C/CNO7WHzaD+CqVsoBu1rGnmGgH3C1aMi2u0ZviYt6q3LlKsHAEW6HcdD1TXLOZktQGWuIPQ/UGye/L8RwqN9WT9Cr2/BkpeSw+tCpZTnzK2IrUWmXMa1xMeHcggHYkSJ81WxXZ2vU/1K5jk0Bo9YufdHD4B1AjSRI6Ktu7ZelR0euFFUxKrf5k2PF4fPb3VWrm1EGO8a48mnUfkumtHPSzN7XZqyk2kHuALnGJPIX+o91hd9TeJDm+4XS47s3RxjmvrNLoENBNgN9k7D9h8Izaiz1E/VVcXJ2WjNRVHGPqF3haNXIMuT58APNHCdlH1XB1djiODdRAE843XpFDLqbBDGNaOQACnFMclKxkvN4POsFkb6I+EtExpGkN8XE7EERzIUjm657wFhI+0wh1+cyDe0DkvQiEHUw74gD5gH6ri+nvuXXUeUeQ5nkYc4VGACoDqYIIEADiRJsdjtIuoYqsDw5mwOp7ZdtedIGoW6e8L1x+WUjE06dr/CN1FVyOi6dTAZtckj2lPRlxZPrx8HhzM3Y6dTXhwBjwkBwEkDa46nb0Qq4+gampoPeGAQwTb2APC/TZe2t7N4caYpM8MxvAnePcp2F7P4el/p0aTfJjZ910WMo830OQybs02sGurNa4QIkePYC/st0dlKH3G+y3xSA2AR0q8YaVRxlNt2SwhpTklcqRVMOCFWflbSVfKalIlNmY7ImHmoH9lKDviYHea20FGlF9cvJm4bs/Qp/BTYPIBXm0ANgFIkpohyb5AGIwkkhWwooJQgsSSCKCwItSSCkgkSSBSQAIUb8K124UqUpQKrstaeabSyik0yGiVcQUaV4JtjdAGwQTihCkgCUIoIAEIJxTUIEigihIEkUoQgbCSKSAekkkhIigiUEAkkkkJEkkkgEEkgkhAUkEkAEUEUAkgkigClKCSAMpSgkoA6UpTUCVIHShKCSAUpJJqAJKCCSEBSlBJAGUpQSQBlCUkEB//Z"/>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265" name="Google Shape;265;p35" descr="data:image/jpg;base64,/9j/4AAQSkZJRgABAQAAAQABAAD/2wCEAAkGBhQQEBAUEBQQFBUVFxUUFRYWFBQZFRQUFxcVFBUYFhUYHCYeGBkjGhcVHy8gIycpLC0sFx4xNTAqNSYrLCkBCQoKDgwOGg8PGiwlHCUtLCwsKikvLCosKSksLCksKSkvLCwsLCksKSwsKSwpLCwsLCwsLCwsLCwsLCwsLCwpLP/AABEIAL0BCgMBIgACEQEDEQH/xAAcAAABBQEBAQAAAAAAAAAAAAABAAIDBAUGBwj/xABEEAABAwIEAwYDBAgEBAcAAAABAAIRAyEEBRIxQVFhBhMicYGRMqGxQlLB0RQjYnKCouHwBxUzkjRDwvEXJCVTY5PS/8QAGgEBAAMBAQEAAAAAAAAAAAAAAAECBAMFBv/EAC0RAAICAQMDAgUDBQAAAAAAAAABAhEDEiExBEFREyIUMmFxsYGRwQVS0eHw/9oADAMBAAIRAxEAPwD1EBOARARAXIuABOhEBGEAIRhOARAQDQEYToRhACEoToRhANhGE6EYQDIRhOhGEAyEoT4ShAMhKE+EoQDIShPhKEAyEIUkJQgI4QhSQlCAjhCFJCBCAjhAhSQhCAjhAhSEIQgIyE0hSkJpCgERCGlSkJsIAgJwChxOMZSaHVHBo1Bsn7zjAFlJTrtcYa5pPQg8AeHRzT6hSCQBEBMFduvRI1xq08dMkT1uCntqNLi2W6gAS2RIB2JG8IB0IgIgJwCkDQEYTgEYQDYRhOhGEA2EoT4ShANhKE+EoQDYShOhKEA2EoT4QhCBsJQnQlCEjYShOhKEIGQlCfCEIBkIQpIQhCSOEIUkIQgIyEIUhCEICMhNIUsIEKAREIQpCEIQHh+TZ/Uqd82o8luo1jO5qHwk+x2WhXzF9OgypTcWODWyQSCGgNYWyL2AA9FymQVh3z2usamoC07kEiPKfZbGNr66LQBEzTIsPE0lsx9q8X6hZZ7TRdFzDZ7Wim81amsNeA8k62gPfpid/C75qbKu2NYY9lV/ic5zKbxES2RT2HSD5hYeYnTABd9kDbpqC1+zGVDEY3DtJi8ujk3xQDzgQrRfclI9t0ogIwjC0nIEIwjCMIAQlCdCMKQNhGEYShACEoToShACEoRhKEAIShOhKEA2EoToShANhCE6EoQDYShOhKEAyEoToShAMhCE+EoQEcIQpIQIUAjhNIUkIEISRkJsKUhCFAPmnAgDFxMQXEH9rSY2vuFr1KRfRYYI8XduMyXtL5O+1z8lmZdUBxbpEwC61haJ+pC1HjX3cizqh0joHuIJ9iVkyP3f99SbKuc4gNdSDSPiJiLja/Xc+y6XslUFPGYMh3/MDdP3tQLTb+OZXLZs5v6TSAkiJPnJha+UujH4RziAGaX7j7Lzb5Jwl+5NnvQCMIwjC2lAQjCMIwgBCUJ0JQpIBCUIwjCAEJJEKg0v+0Kjv3XgD21NP1UAvwlCqBzeNOp6ifxKQe3/ANp//wBaElyEFVc+dqdT+Vv/AFBMaKmoW0CRu8uJHlcfNLBdShOhKFJA2Ek5CEAIQhOShANhKE6EIQDYShOhCEA2EIT4QhQBhCEJ8IEISRkIQpCEIUA+csooj9IxDzbwOiOZcPyVzBveWUiCLd7veJLhYeyWTYeW1qjoAc/SOUNE/UpZbUiiBvZxH8TivNnK2/0/BJkYmj/5ynJ+wCfUlazv+IpAARY7Xs8hU6gnEsm/6sAE8IcfzWm3Dk1WO5Nn+clWlPdfYfQ9/hGEkV6RUUJIoPeACSQABJJ2ACAD3BoJJAAuSbADqVk1O1+FaY74H91r3D3DYXG9pe0LsU8tbIog+ET8X7Th9BwWXTe2m0uI1crLLLPvUT0MXSJxubPUcDnVGvalVY4/dmHf7TB+SvLyanmdKpAqMGo8rOBEiQQus7PdoHMeylWdrY61Oofia7gx/PkCf+0YupjN6WcZ4OdHY61QsU6x3YvS945ErTOSjyZkrNRKQs5uLSOLVfUROlmgag5hU6+ZtaREmP7tKrvxvksvOcXFOeMgLhnyuMG48nTHC5UzUfnp+y1o8zP0QGdu5M+f5rk6WM1cVbw5gAST1K8b4vqG+Tb6EEdGM8PJvzVjB5r3jw2I348lzQd5K/kbv148j9F3wdTneRKUtrOWTFBRbSOlSScYElYePzOoXAUrNHxTYxz9pXs5cscatmOMHLg3EoWLhc1fN4eL+duR2/7rYpVQ4Ajiox5Y5OBKDjyGEoRSXYqNhJFKFAGwgQnQggGEJQnEIQoJPnrBEjCvP7bz0Fmj8FPlNDVhmuP3WAdbf1SdT04CobfHV84lRYYluFpiT/pg/wAs/ivHff7kr6gw9HVUpvP3HR/v/qFqYMH9KoMBsXUm9L1IVbCUoLQdwz8bqKtXLKmoWLGscD1aS63qFz1apX2J+p7dmObtpMFeSaQa6YPElum3OZb0laVKoHNDm3BAI8jcLxCpmRxNPTUqkBrHmmwEmKhqsc7W2BILQ928fDfgtzs321q4V4o1muqU4LoaR4bCIn7NiY6g859NZ6e/BRbnpuPzBlBhdUMDhzK5Gvn767ibBg2be/osnF42pjKhe4+CbX8IHIK33Ghg/Hht+a8jq+qll2j8v5PUw4Ix55/BmZ3hBTArUrMJ0vb9x35FVMHhzXljSNcyJsCOnVdDhaYqa6dT4aoLSORixHWV56zMnU6hEw5ji0nk5pg/RX6bI5xcTYlacS1lOUYlmIPfU3tvvwjgWniuhzHXQpvILQ3cjiE/BduwWjvgJ+8OKxs/7TDFE022B4qUpynwYoxnB78HoX/iRhGFjHvcXaW945rC5jHECQXDiCbxMLOrdqsO/EVQypI1QHQ7STbZxEbry1wDNNMTyGrzN46puLMhvd1CTs4cua9Jyc1TJh0sa1HtNGvOyeXriez/AGjayk3vXtEczcrpcFmrKoljmu8j9eSojLKDRdqOWR2hqxTb1cPoVouesTtK+1MdSfl/Vcs/yMnEvcilhnrUoVFjYdXTVIbZeUzaager+SVIrt8j9CsGg9x6qSjinNBdEkTb5EK0J6JJ+Cso2mjpc1zWTZ3gB2BHi8+O11QGZN1X9T+9YR6af9y5l+KrVqpp0mSDJ1GzQQBEu9C233zyWjQyWodJq1WAzJDG8Ylt3HnMW5dF3lklN6mc/TjFUaVLNQ2S2b+KJ4uGqB8h6qTD50AQAdv5jufx9x64mK7O1A1vd4gwCJmm0ucyOdg0zF42Bsll/ZqsJdVrNHiGkBgMNJbF7Rve3AlWi5Lgq1Fne4LHh9rTHO/qFcXP9mnwS0gTcyDxET57roV7GCbnBNmKap0NSRSXYoYOcZ65tXuKAaamkPcTs0GYA4arE34RzUXY3tA/GUqhqBssfp1NBAcIkW5+XRc5nOIcabjRBdiMfUcKfNuHHgB6S0ATyJXbZHlDcLQp0mR4Rc/ed9px8z+CgF2EITkEB4Ni6WrBxEau8MebnBRYnDaWMZy7th9NIV7NhpoUyL2Zb1aI9U/GUNVemBABcLdG+L8F4EZflnSt6IqzIqCIPhdHKxb+azMycWvebfA0ibizTaOVlr12RVAtZrx82LOx9DWacfaplp9JH/Uqwb4L03sYNLE6nDTq5Da53NuW59FqsNQkEySbOaeXAyLzHDZZ2TYcASNyTE7gTAHyXT08JpZqO61ZZb0kev0f9MhKCnlfPCI8LjqrKwc2C0CIMkDqGWvvxHXZdHhs2a8hpLg7k4NE+UFYeEzNrHXASzbMmPiAAs8sakj0fgoRemKf3s7PLaZNVhgwLnoAJ/vzXkOc4sPxuKNO4NWpEfvFdfV7cuFFtFrQHkEPqA3LQYHrHHpKoZW1gFmsA5AAW9FbpMTx3JoyPBNtt7Uc/UFWPgqRz0O/JXsH2axDsLVxoGmlTLWnVYuBOklg4hpIB8+hXU43Et8AbAGoutHibpOkE8pI/wBqgxFI1KT2+JrXiH6XuGoW3GxErXjzRfYzKHqfK/3OIzPGTEWgW343hQNxT6elx8MiW2sdx68VYxeSFlQh7gKY8Wr7RaNwB95Wzmr6rcM12lgo0+6Djq8TQ57mkgbfHHotaSrY5ynKL0IhON0sDph9jyg7+m66LsTjar6z6jidOnTP3jII84v7rmu71l0NnyNh5WXUZBitDwyWlumWw6YixBsPoqS4E3Jw3R6BRqyFkdpX+KkOhP0V7CVZWV2hfNVgH3R8yVkz/IZsS9xRqz4OX4q/gnQRG2xCuZdkbi39bDQeB+L24LRw+RU2cXn2A+ixLBOXY0vJFKhjKbQLeyGIp940tbDbXK0W4Fh4H3RqZfbwWPW8+a7R6WTfu4OXqIpYTDd2xrZJjjEXO/lxVpuHBaQHESI32jb2/BVcQHtBkERxbdpH1Cz8FmbahMOvNxxB2utkYQqqKu3uOzzGuwlMvdJaCLhpMcLgbDYevVc3Q7eB3h/WSbCd9IG5I2kx18JXaCqKrC10QbQR6FcHmHY99J9R86myYJgaW3tHF0EBc8mGEdyYvszr8qzWsAx5AM3EHYQOAvFj7rpMZ2xpUWAO8VUie7ab9CeU7xvdcDh80im0CNewkwATEetxCWG0AvjS77R1NAOoHxAvBJHVRhnLGnRSUFN7m7i+2eKc7whlJk7hmoxMGC4wT/D7qLG9oMQZDaz27zIp3kfDpgHa/qRwWazESzQNXBwINuMQBcQR0m9rJVMO4SWFwIaRrc9gAc4QCWuBuADeLjrs9abfJf0opcCweb4ijiGVHUmOc2n3dMuEAUhwYGmAd+Ewu/7P9o24tpGksqNu5h5bamniPp7LgqOHDg0OLXtMOqX3mIJsJG14FpKdlOd0cHiiabH1HlhYKdOSZLmuOqdoDRz3XfFmeqnwcsmJVstz1JBcG/8AxQLHltTD8Ld3U1nVwDpDRKTP8UmkCadIGLg1asg8Qf1K1+pEz+lLwc1j8me8UgCyGlhdJNw0g2t0Tm4WKzHucwadViRJJEc+qOKpDvaQAES4n+EEg+8KvgtJxgECe7qH2NMfivFWTDW0Oz7ltrFXbTDxrqy6HQ0AyQSCeBsPxWFm2YUxRBpNc6CQ1xtBO+9/ktXMRGJb+68D+UrnqlPVhqoJA0vduY2cT/fmtODJF/LFLj+fJ1grZSwGIiAtitmrgyCuQpOc0kQSOEXg+i0qOKqXLoAjSZjjv5GFeWJ6j6LD1UPh1J8xXH1LjMSXKV7oEkrDax7HWiZNp/LZaeEa6u/TtzPADiqSgo7m/wBaMt4vYzsdjIe0jgPxWrlGYTAJIlTZp2Jdd+GcKg+6YDvTgVjUWOpO0uDmuG7SIIXaMoSj7WYVJubZ22GxtMfE2eZk+3JWa2fANLWho5LkW42LkmVXr5hGyhRbKTruXO01dr6cmbEG2+8QPdc6xlQWEkc4It6rTw4dUcCbMETz9loVAatIsaKY0yQT8ZFyT1j8l2i9Ko83M4tuSkjMo06umWHVIkgbwn5PjTSq63QAJHlwuAqVDN3M8IMQ6Q4C/KPIpxwZqu1a2tJsQREHrPor15GScYxVvk9U7O5u2s0xu0w4Tz2I6Fa7O7DzUIl48Ik/DA4Dnfdecdma36A9/elry9o+B1mgH9oCSZ4Lrcoq/pNd7wSGCLTcmLTHOJ8lnnHcyJx1bcHTUK7jePdXWEqGlRPop2hSgxzHXU4q9FRfJuJtvZRHFR16SVNtEVZomqOKz8yyWlX8Q8Lxs4Wd/XyKiOZwYIcTwAj8SpG5gPtNLfP+lk1LuTpa4Mh/eYc6atwYAeNjykcCr9B7atnQY529FNi8UzSS4NeBvIBMeqxaeLptqxTMwNWn9nbbmFDp7HSK1GVmeXuZXc6AxoIIJa4jSG6QCRsCASYm5KvUqRBcXtqAkeGINiZ+IuPNx4EjgVex2PZUPjc7TElkeF3LrMkLHpYhrS4gxrs2/ijzb4rbbW6rhONcF9NIt08RENc1wYLam6XBzgZsWG5MdPXdBzHPA0hw+19ouAF40x8YJBEg+4UOIo0wBpEljtVPSXjxEwWTOp+7eBJv5rJqZzUp4lpqhj+7mWguaNRE3JnxNPoI9VRRtkGxjcVVIaWU5PJwc5zIO7mCBqgGBHmeCzK2OqxV0t0lzw+GO0VGOiC3W0SfCfckqbLu+eddOjLqjjFUy94JmGg1DpEQBrjh6JuJcar+7qsqGtZmuJeHBv7MBwm4NyRII2Kuo0yL+gMQ8BlNlODWpkue9jDLTc/6sy9xkXG2ngZUbcLQIBfWeHG7hDTDjveeaoYvK3s0sdFnSS5sEjiRFpu33lSjDM5/M/8A5VlxyV1Gw904hmm/gf6mBwUGWM/9Qg7ihU+b6SlBDcayBH6uqfWWXUeXB7sbVLfiFHfcCXtn6LDjgq28GZK2Q5v/AMQyOT/oFzeCb3n6S1x/5p/v2XQ544itTPUj5H8lg5eP12JHVp9wtEPbFteP5NvS41PMk+P9FyhlwAhrRHl9eaa/JmE3Y1vpA+S1MHigBDlWzTGjgue/Nn0+lP2OKot4XIqWmA5vkAFl1cP+j1DpIkceY6qszFum0pxkgkmVbsHip7vY2sFi2PuCWHpt6haVXL2V26azGVBuCLOHkdwfIrmf8kqaRUoO1Td1M2cD+yeI6J+Azeox0GQRuDY+oWVwfMGZGk3Qcz/w/dBOGqF3/wAb7O9HbH1A81xePw76T9FQGm6Y8ciJ4+XVes4bPNhUHvt7qXMsuoYpml4BHCbweY4j0XfF1koOpqzNmxSktjy/9EOpoa5jw0C7TbyAMHefmrtOjBBqzDdgLXMElx48N+S2MV2IqUXzS8QExPAHk4W94WJi2lrnCoC1wN2ngeX99FtWVTftZx6PpIQ92Tdmfj6eqvTNIeJzgIESTNui2csY1txvHicTJMRMncTy6rCxT4MkA9DtfyXRdhcC3E4mhTfdridXVrQXFvrpj1XaVuKLVijmlKSva/8AJ0OU/wCH9TMmsqmaDAfC83LxzZTtItuSOi77s7/h9RwbXaX1nuduXFvyaBb5roKRAAAgAWAGwHCE7vl0jFJUeJnyvJNzSr7FKtlNoaduapuY1tjMjdbPfKviMG172OtaZEDxcp8iqyguxWGTyZtLDPqmzYZzcYJ8hvHVOrZORcgEDlufottpTn7K8caSIeV2cw/FssIFjaAFGDTiA1g6QL7KHtRg9D21GbOs4defqPosR+JK58OjuqatG5iG0tJBYwg9Fg42hQpyaTAxxMyJ1Tfj6p/6cY32WJmeLNSRNoPS0Xkqkjpjbs1qVdzvha0ugw50Qf4Ykm5FuapsoUzqcJcSbd2C/VqECxi9vs+tkMPmGvDnS97nxEEmGHh4uEwpn440mgFuoQ0Hc2JO1jPDkOqzz5OsjOr19NRhpjS4E6oIsRedIADbjbm5Quwrnuc4FxLvin7RMH6pmIx7XV6YAgOFgRBPXTJgQFfGKLNYYYLmgO6gzYKGmQpUWxjqrHsNNgpNLRT0kTSdG73C0nrvbc3CGJzdlJ5qUtJOnSTpHhd4jrG4AlxOkLOxuKPha/U8RO/hDTqaDbeI4KhUc2+qSQS4iYk3nwi0R7ypjFvk5SZdzyi+rSdVqVwYMuiRDSQABxAMbdFg/wCZM+99VdzN7O6Ic3RqLftCDpk7TvssrXR5H2XSPAO3aAcSOLu7eRbqwEFOyvCuZiKjjbVTj2cF0mB7IVKVU1O8pPdpLQCxwFyDM6jy2hOGS12VHVHClU8JAY2ReQZLnHpyXJYZJbnBTRxfa2gWhlQfZc0n1lv4rm8I8jFv4hzAY/d/ou+zjKsVimOpupMotJnVra7Yg7CDwVDC9hGtdNV2t3DTqZp9QZK6Rhtud4ZNE1KPYx6tMKtWpLoM3yPSJpyYHG/z3XN1MUGmHQPNctDR9Jh6qOSNpiZQVz9FOiQCeg3Kq4fMGkgNlx5NE/RdplnZ9temBVY7nuRB9FeONy5M/U9Z6a25ORyzH1Kbh3jKjOul2n+i6R+EpYlvjAng9u49VtM7E6f9KtXZ01ah7FWqfZyqN3UanUtLXe7VXL0t7x2Z58Ot/uZxlfK6tC4PeM9j6pYd5nZ7T+6Y/Jdw/KajRZk8xqaQR6wqX+Q0jPeNrsnk57QPK8R5LG8Uk6mv1NS6uLVrcycPiqu2ku9QLeqw80bhsY4953lJzPhcWlhcOLfEL32XoeB7JUmHUypVIPAu1Aj1utejgGsECY5EyteHpHHe/tRjy9dG/ajxir2Do1h4MRHIECZ8xv7KxkfZmvgq1J9ENqlj5Aa5oLhfULxuCV7C/CNO7WHzaD+CqVsoBu1rGnmGgH3C1aMi2u0ZviYt6q3LlKsHAEW6HcdD1TXLOZktQGWuIPQ/UGye/L8RwqN9WT9Cr2/BkpeSw+tCpZTnzK2IrUWmXMa1xMeHcggHYkSJ81WxXZ2vU/1K5jk0Bo9YufdHD4B1AjSRI6Ktu7ZelR0euFFUxKrf5k2PF4fPb3VWrm1EGO8a48mnUfkumtHPSzN7XZqyk2kHuALnGJPIX+o91hd9TeJDm+4XS47s3RxjmvrNLoENBNgN9k7D9h8Izaiz1E/VVcXJ2WjNRVHGPqF3haNXIMuT58APNHCdlH1XB1djiODdRAE843XpFDLqbBDGNaOQACnFMclKxkvN4POsFkb6I+EtExpGkN8XE7EERzIUjm657wFhI+0wh1+cyDe0DkvQiEHUw74gD5gH6ri+nvuXXUeUeQ5nkYc4VGACoDqYIIEADiRJsdjtIuoYqsDw5mwOp7ZdtedIGoW6e8L1x+WUjE06dr/CN1FVyOi6dTAZtckj2lPRlxZPrx8HhzM3Y6dTXhwBjwkBwEkDa46nb0Qq4+gampoPeGAQwTb2APC/TZe2t7N4caYpM8MxvAnePcp2F7P4el/p0aTfJjZ910WMo830OQybs02sGurNa4QIkePYC/st0dlKH3G+y3xSA2AR0q8YaVRxlNt2SwhpTklcqRVMOCFWflbSVfKalIlNmY7ImHmoH9lKDviYHea20FGlF9cvJm4bs/Qp/BTYPIBXm0ANgFIkpohyb5AGIwkkhWwooJQgsSSCKCwItSSCkgkSSBSQAIUb8K124UqUpQKrstaeabSyik0yGiVcQUaV4JtjdAGwQTihCkgCUIoIAEIJxTUIEigihIEkUoQgbCSKSAekkkhIigiUEAkkkkJEkkkgEEkgkhAUkEkAEUEUAkgkigClKCSAMpSgkoA6UpTUCVIHShKCSAUpJJqAJKCCSEBSlBJAGUpQSQBlCUkEB//Z"/>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266" name="Google Shape;266;p35" descr="data:image/jpg;base64,/9j/4AAQSkZJRgABAQAAAQABAAD/2wCEAAkGBhQQEBAUEBQQFBUVFxUUFRYWFBQZFRQUFxcVFBUYFhUYHCYeGBkjGhcVHy8gIycpLC0sFx4xNTAqNSYrLCkBCQoKDgwOGg8PGiwlHCUtLCwsKikvLCosKSksLCksKSkvLCwsLCksKSwsKSwpLCwsLCwsLCwsLCwsLCwsLCwpLP/AABEIAL0BCgMBIgACEQEDEQH/xAAcAAABBQEBAQAAAAAAAAAAAAABAAIDBAUGBwj/xABEEAABAwIEAwYDBAgEBAcAAAABAAIRAyEEBRIxQVFhBhMicYGRMqGxQlLB0RQjYnKCouHwBxUzkjRDwvEXJCVTY5PS/8QAGgEBAAMBAQEAAAAAAAAAAAAAAAECBAMFBv/EAC0RAAICAQMDAgUDBQAAAAAAAAABAhEDEiExBEFREyIUMmFxsYGRwQVS0eHw/9oADAMBAAIRAxEAPwD1EBOARARAXIuABOhEBGEAIRhOARAQDQEYToRhACEoToRhANhGE6EYQDIRhOhGEAyEoT4ShAMhKE+EoQDIShPhKEAyEIUkJQgI4QhSQlCAjhCFJCBCAjhAhSQhCAjhAhSEIQgIyE0hSkJpCgERCGlSkJsIAgJwChxOMZSaHVHBo1Bsn7zjAFlJTrtcYa5pPQg8AeHRzT6hSCQBEBMFduvRI1xq08dMkT1uCntqNLi2W6gAS2RIB2JG8IB0IgIgJwCkDQEYTgEYQDYRhOhGEA2EoT4ShANhKE+EoQDYShOhKEA2EoT4QhCBsJQnQlCEjYShOhKEIGQlCfCEIBkIQpIQhCSOEIUkIQgIyEIUhCEICMhNIUsIEKAREIQpCEIQHh+TZ/Uqd82o8luo1jO5qHwk+x2WhXzF9OgypTcWODWyQSCGgNYWyL2AA9FymQVh3z2usamoC07kEiPKfZbGNr66LQBEzTIsPE0lsx9q8X6hZZ7TRdFzDZ7Wim81amsNeA8k62gPfpid/C75qbKu2NYY9lV/ic5zKbxES2RT2HSD5hYeYnTABd9kDbpqC1+zGVDEY3DtJi8ujk3xQDzgQrRfclI9t0ogIwjC0nIEIwjCMIAQlCdCMKQNhGEYShACEoToShACEoRhKEAIShOhKEA2EoToShANhCE6EoQDYShOhKEAyEoToShAMhCE+EoQEcIQpIQIUAjhNIUkIEISRkJsKUhCFAPmnAgDFxMQXEH9rSY2vuFr1KRfRYYI8XduMyXtL5O+1z8lmZdUBxbpEwC61haJ+pC1HjX3cizqh0joHuIJ9iVkyP3f99SbKuc4gNdSDSPiJiLja/Xc+y6XslUFPGYMh3/MDdP3tQLTb+OZXLZs5v6TSAkiJPnJha+UujH4RziAGaX7j7Lzb5Jwl+5NnvQCMIwjC2lAQjCMIwgBCUJ0JQpIBCUIwjCAEJJEKg0v+0Kjv3XgD21NP1UAvwlCqBzeNOp6ifxKQe3/ANp//wBaElyEFVc+dqdT+Vv/AFBMaKmoW0CRu8uJHlcfNLBdShOhKFJA2Ek5CEAIQhOShANhKE6EIQDYShOhCEA2EIT4QhQBhCEJ8IEISRkIQpCEIUA+csooj9IxDzbwOiOZcPyVzBveWUiCLd7veJLhYeyWTYeW1qjoAc/SOUNE/UpZbUiiBvZxH8TivNnK2/0/BJkYmj/5ynJ+wCfUlazv+IpAARY7Xs8hU6gnEsm/6sAE8IcfzWm3Dk1WO5Nn+clWlPdfYfQ9/hGEkV6RUUJIoPeACSQABJJ2ACAD3BoJJAAuSbADqVk1O1+FaY74H91r3D3DYXG9pe0LsU8tbIog+ET8X7Th9BwWXTe2m0uI1crLLLPvUT0MXSJxubPUcDnVGvalVY4/dmHf7TB+SvLyanmdKpAqMGo8rOBEiQQus7PdoHMeylWdrY61Oofia7gx/PkCf+0YupjN6WcZ4OdHY61QsU6x3YvS945ErTOSjyZkrNRKQs5uLSOLVfUROlmgag5hU6+ZtaREmP7tKrvxvksvOcXFOeMgLhnyuMG48nTHC5UzUfnp+y1o8zP0QGdu5M+f5rk6WM1cVbw5gAST1K8b4vqG+Tb6EEdGM8PJvzVjB5r3jw2I348lzQd5K/kbv148j9F3wdTneRKUtrOWTFBRbSOlSScYElYePzOoXAUrNHxTYxz9pXs5cscatmOMHLg3EoWLhc1fN4eL+duR2/7rYpVQ4Ajiox5Y5OBKDjyGEoRSXYqNhJFKFAGwgQnQggGEJQnEIQoJPnrBEjCvP7bz0Fmj8FPlNDVhmuP3WAdbf1SdT04CobfHV84lRYYluFpiT/pg/wAs/ivHff7kr6gw9HVUpvP3HR/v/qFqYMH9KoMBsXUm9L1IVbCUoLQdwz8bqKtXLKmoWLGscD1aS63qFz1apX2J+p7dmObtpMFeSaQa6YPElum3OZb0laVKoHNDm3BAI8jcLxCpmRxNPTUqkBrHmmwEmKhqsc7W2BILQ928fDfgtzs321q4V4o1muqU4LoaR4bCIn7NiY6g859NZ6e/BRbnpuPzBlBhdUMDhzK5Gvn767ibBg2be/osnF42pjKhe4+CbX8IHIK33Ghg/Hht+a8jq+qll2j8v5PUw4Ix55/BmZ3hBTArUrMJ0vb9x35FVMHhzXljSNcyJsCOnVdDhaYqa6dT4aoLSORixHWV56zMnU6hEw5ji0nk5pg/RX6bI5xcTYlacS1lOUYlmIPfU3tvvwjgWniuhzHXQpvILQ3cjiE/BduwWjvgJ+8OKxs/7TDFE022B4qUpynwYoxnB78HoX/iRhGFjHvcXaW945rC5jHECQXDiCbxMLOrdqsO/EVQypI1QHQ7STbZxEbry1wDNNMTyGrzN46puLMhvd1CTs4cua9Jyc1TJh0sa1HtNGvOyeXriez/AGjayk3vXtEczcrpcFmrKoljmu8j9eSojLKDRdqOWR2hqxTb1cPoVouesTtK+1MdSfl/Vcs/yMnEvcilhnrUoVFjYdXTVIbZeUzaager+SVIrt8j9CsGg9x6qSjinNBdEkTb5EK0J6JJ+Cso2mjpc1zWTZ3gB2BHi8+O11QGZN1X9T+9YR6af9y5l+KrVqpp0mSDJ1GzQQBEu9C233zyWjQyWodJq1WAzJDG8Ylt3HnMW5dF3lklN6mc/TjFUaVLNQ2S2b+KJ4uGqB8h6qTD50AQAdv5jufx9x64mK7O1A1vd4gwCJmm0ucyOdg0zF42Bsll/ZqsJdVrNHiGkBgMNJbF7Rve3AlWi5Lgq1Fne4LHh9rTHO/qFcXP9mnwS0gTcyDxET57roV7GCbnBNmKap0NSRSXYoYOcZ65tXuKAaamkPcTs0GYA4arE34RzUXY3tA/GUqhqBssfp1NBAcIkW5+XRc5nOIcabjRBdiMfUcKfNuHHgB6S0ATyJXbZHlDcLQp0mR4Rc/ed9px8z+CgF2EITkEB4Ni6WrBxEau8MebnBRYnDaWMZy7th9NIV7NhpoUyL2Zb1aI9U/GUNVemBABcLdG+L8F4EZflnSt6IqzIqCIPhdHKxb+azMycWvebfA0ibizTaOVlr12RVAtZrx82LOx9DWacfaplp9JH/Uqwb4L03sYNLE6nDTq5Da53NuW59FqsNQkEySbOaeXAyLzHDZZ2TYcASNyTE7gTAHyXT08JpZqO61ZZb0kev0f9MhKCnlfPCI8LjqrKwc2C0CIMkDqGWvvxHXZdHhs2a8hpLg7k4NE+UFYeEzNrHXASzbMmPiAAs8sakj0fgoRemKf3s7PLaZNVhgwLnoAJ/vzXkOc4sPxuKNO4NWpEfvFdfV7cuFFtFrQHkEPqA3LQYHrHHpKoZW1gFmsA5AAW9FbpMTx3JoyPBNtt7Uc/UFWPgqRz0O/JXsH2axDsLVxoGmlTLWnVYuBOklg4hpIB8+hXU43Et8AbAGoutHibpOkE8pI/wBqgxFI1KT2+JrXiH6XuGoW3GxErXjzRfYzKHqfK/3OIzPGTEWgW343hQNxT6elx8MiW2sdx68VYxeSFlQh7gKY8Wr7RaNwB95Wzmr6rcM12lgo0+6Djq8TQ57mkgbfHHotaSrY5ynKL0IhON0sDph9jyg7+m66LsTjar6z6jidOnTP3jII84v7rmu71l0NnyNh5WXUZBitDwyWlumWw6YixBsPoqS4E3Jw3R6BRqyFkdpX+KkOhP0V7CVZWV2hfNVgH3R8yVkz/IZsS9xRqz4OX4q/gnQRG2xCuZdkbi39bDQeB+L24LRw+RU2cXn2A+ixLBOXY0vJFKhjKbQLeyGIp940tbDbXK0W4Fh4H3RqZfbwWPW8+a7R6WTfu4OXqIpYTDd2xrZJjjEXO/lxVpuHBaQHESI32jb2/BVcQHtBkERxbdpH1Cz8FmbahMOvNxxB2utkYQqqKu3uOzzGuwlMvdJaCLhpMcLgbDYevVc3Q7eB3h/WSbCd9IG5I2kx18JXaCqKrC10QbQR6FcHmHY99J9R86myYJgaW3tHF0EBc8mGEdyYvszr8qzWsAx5AM3EHYQOAvFj7rpMZ2xpUWAO8VUie7ab9CeU7xvdcDh80im0CNewkwATEetxCWG0AvjS77R1NAOoHxAvBJHVRhnLGnRSUFN7m7i+2eKc7whlJk7hmoxMGC4wT/D7qLG9oMQZDaz27zIp3kfDpgHa/qRwWazESzQNXBwINuMQBcQR0m9rJVMO4SWFwIaRrc9gAc4QCWuBuADeLjrs9abfJf0opcCweb4ijiGVHUmOc2n3dMuEAUhwYGmAd+Ewu/7P9o24tpGksqNu5h5bamniPp7LgqOHDg0OLXtMOqX3mIJsJG14FpKdlOd0cHiiabH1HlhYKdOSZLmuOqdoDRz3XfFmeqnwcsmJVstz1JBcG/8AxQLHltTD8Ld3U1nVwDpDRKTP8UmkCadIGLg1asg8Qf1K1+pEz+lLwc1j8me8UgCyGlhdJNw0g2t0Tm4WKzHucwadViRJJEc+qOKpDvaQAES4n+EEg+8KvgtJxgECe7qH2NMfivFWTDW0Oz7ltrFXbTDxrqy6HQ0AyQSCeBsPxWFm2YUxRBpNc6CQ1xtBO+9/ktXMRGJb+68D+UrnqlPVhqoJA0vduY2cT/fmtODJF/LFLj+fJ1grZSwGIiAtitmrgyCuQpOc0kQSOEXg+i0qOKqXLoAjSZjjv5GFeWJ6j6LD1UPh1J8xXH1LjMSXKV7oEkrDax7HWiZNp/LZaeEa6u/TtzPADiqSgo7m/wBaMt4vYzsdjIe0jgPxWrlGYTAJIlTZp2Jdd+GcKg+6YDvTgVjUWOpO0uDmuG7SIIXaMoSj7WYVJubZ22GxtMfE2eZk+3JWa2fANLWho5LkW42LkmVXr5hGyhRbKTruXO01dr6cmbEG2+8QPdc6xlQWEkc4It6rTw4dUcCbMETz9loVAatIsaKY0yQT8ZFyT1j8l2i9Ko83M4tuSkjMo06umWHVIkgbwn5PjTSq63QAJHlwuAqVDN3M8IMQ6Q4C/KPIpxwZqu1a2tJsQREHrPor15GScYxVvk9U7O5u2s0xu0w4Tz2I6Fa7O7DzUIl48Ik/DA4Dnfdecdma36A9/elry9o+B1mgH9oCSZ4Lrcoq/pNd7wSGCLTcmLTHOJ8lnnHcyJx1bcHTUK7jePdXWEqGlRPop2hSgxzHXU4q9FRfJuJtvZRHFR16SVNtEVZomqOKz8yyWlX8Q8Lxs4Wd/XyKiOZwYIcTwAj8SpG5gPtNLfP+lk1LuTpa4Mh/eYc6atwYAeNjykcCr9B7atnQY529FNi8UzSS4NeBvIBMeqxaeLptqxTMwNWn9nbbmFDp7HSK1GVmeXuZXc6AxoIIJa4jSG6QCRsCASYm5KvUqRBcXtqAkeGINiZ+IuPNx4EjgVex2PZUPjc7TElkeF3LrMkLHpYhrS4gxrs2/ijzb4rbbW6rhONcF9NIt08RENc1wYLam6XBzgZsWG5MdPXdBzHPA0hw+19ouAF40x8YJBEg+4UOIo0wBpEljtVPSXjxEwWTOp+7eBJv5rJqZzUp4lpqhj+7mWguaNRE3JnxNPoI9VRRtkGxjcVVIaWU5PJwc5zIO7mCBqgGBHmeCzK2OqxV0t0lzw+GO0VGOiC3W0SfCfckqbLu+eddOjLqjjFUy94JmGg1DpEQBrjh6JuJcar+7qsqGtZmuJeHBv7MBwm4NyRII2Kuo0yL+gMQ8BlNlODWpkue9jDLTc/6sy9xkXG2ngZUbcLQIBfWeHG7hDTDjveeaoYvK3s0sdFnSS5sEjiRFpu33lSjDM5/M/8A5VlxyV1Gw904hmm/gf6mBwUGWM/9Qg7ihU+b6SlBDcayBH6uqfWWXUeXB7sbVLfiFHfcCXtn6LDjgq28GZK2Q5v/AMQyOT/oFzeCb3n6S1x/5p/v2XQ544itTPUj5H8lg5eP12JHVp9wtEPbFteP5NvS41PMk+P9FyhlwAhrRHl9eaa/JmE3Y1vpA+S1MHigBDlWzTGjgue/Nn0+lP2OKot4XIqWmA5vkAFl1cP+j1DpIkceY6qszFum0pxkgkmVbsHip7vY2sFi2PuCWHpt6haVXL2V26azGVBuCLOHkdwfIrmf8kqaRUoO1Td1M2cD+yeI6J+Azeox0GQRuDY+oWVwfMGZGk3Qcz/w/dBOGqF3/wAb7O9HbH1A81xePw76T9FQGm6Y8ciJ4+XVes4bPNhUHvt7qXMsuoYpml4BHCbweY4j0XfF1koOpqzNmxSktjy/9EOpoa5jw0C7TbyAMHefmrtOjBBqzDdgLXMElx48N+S2MV2IqUXzS8QExPAHk4W94WJi2lrnCoC1wN2ngeX99FtWVTftZx6PpIQ92Tdmfj6eqvTNIeJzgIESTNui2csY1txvHicTJMRMncTy6rCxT4MkA9DtfyXRdhcC3E4mhTfdridXVrQXFvrpj1XaVuKLVijmlKSva/8AJ0OU/wCH9TMmsqmaDAfC83LxzZTtItuSOi77s7/h9RwbXaX1nuduXFvyaBb5roKRAAAgAWAGwHCE7vl0jFJUeJnyvJNzSr7FKtlNoaduapuY1tjMjdbPfKviMG172OtaZEDxcp8iqyguxWGTyZtLDPqmzYZzcYJ8hvHVOrZORcgEDlufottpTn7K8caSIeV2cw/FssIFjaAFGDTiA1g6QL7KHtRg9D21GbOs4defqPosR+JK58OjuqatG5iG0tJBYwg9Fg42hQpyaTAxxMyJ1Tfj6p/6cY32WJmeLNSRNoPS0Xkqkjpjbs1qVdzvha0ugw50Qf4Ykm5FuapsoUzqcJcSbd2C/VqECxi9vs+tkMPmGvDnS97nxEEmGHh4uEwpn440mgFuoQ0Hc2JO1jPDkOqzz5OsjOr19NRhpjS4E6oIsRedIADbjbm5Quwrnuc4FxLvin7RMH6pmIx7XV6YAgOFgRBPXTJgQFfGKLNYYYLmgO6gzYKGmQpUWxjqrHsNNgpNLRT0kTSdG73C0nrvbc3CGJzdlJ5qUtJOnSTpHhd4jrG4AlxOkLOxuKPha/U8RO/hDTqaDbeI4KhUc2+qSQS4iYk3nwi0R7ypjFvk5SZdzyi+rSdVqVwYMuiRDSQABxAMbdFg/wCZM+99VdzN7O6Ic3RqLftCDpk7TvssrXR5H2XSPAO3aAcSOLu7eRbqwEFOyvCuZiKjjbVTj2cF0mB7IVKVU1O8pPdpLQCxwFyDM6jy2hOGS12VHVHClU8JAY2ReQZLnHpyXJYZJbnBTRxfa2gWhlQfZc0n1lv4rm8I8jFv4hzAY/d/ou+zjKsVimOpupMotJnVra7Yg7CDwVDC9hGtdNV2t3DTqZp9QZK6Rhtud4ZNE1KPYx6tMKtWpLoM3yPSJpyYHG/z3XN1MUGmHQPNctDR9Jh6qOSNpiZQVz9FOiQCeg3Kq4fMGkgNlx5NE/RdplnZ9temBVY7nuRB9FeONy5M/U9Z6a25ORyzH1Kbh3jKjOul2n+i6R+EpYlvjAng9u49VtM7E6f9KtXZ01ah7FWqfZyqN3UanUtLXe7VXL0t7x2Z58Ot/uZxlfK6tC4PeM9j6pYd5nZ7T+6Y/Jdw/KajRZk8xqaQR6wqX+Q0jPeNrsnk57QPK8R5LG8Uk6mv1NS6uLVrcycPiqu2ku9QLeqw80bhsY4953lJzPhcWlhcOLfEL32XoeB7JUmHUypVIPAu1Aj1utejgGsECY5EyteHpHHe/tRjy9dG/ajxir2Do1h4MRHIECZ8xv7KxkfZmvgq1J9ENqlj5Aa5oLhfULxuCV7C/CNO7WHzaD+CqVsoBu1rGnmGgH3C1aMi2u0ZviYt6q3LlKsHAEW6HcdD1TXLOZktQGWuIPQ/UGye/L8RwqN9WT9Cr2/BkpeSw+tCpZTnzK2IrUWmXMa1xMeHcggHYkSJ81WxXZ2vU/1K5jk0Bo9YufdHD4B1AjSRI6Ktu7ZelR0euFFUxKrf5k2PF4fPb3VWrm1EGO8a48mnUfkumtHPSzN7XZqyk2kHuALnGJPIX+o91hd9TeJDm+4XS47s3RxjmvrNLoENBNgN9k7D9h8Izaiz1E/VVcXJ2WjNRVHGPqF3haNXIMuT58APNHCdlH1XB1djiODdRAE843XpFDLqbBDGNaOQACnFMclKxkvN4POsFkb6I+EtExpGkN8XE7EERzIUjm657wFhI+0wh1+cyDe0DkvQiEHUw74gD5gH6ri+nvuXXUeUeQ5nkYc4VGACoDqYIIEADiRJsdjtIuoYqsDw5mwOp7ZdtedIGoW6e8L1x+WUjE06dr/CN1FVyOi6dTAZtckj2lPRlxZPrx8HhzM3Y6dTXhwBjwkBwEkDa46nb0Qq4+gampoPeGAQwTb2APC/TZe2t7N4caYpM8MxvAnePcp2F7P4el/p0aTfJjZ910WMo830OQybs02sGurNa4QIkePYC/st0dlKH3G+y3xSA2AR0q8YaVRxlNt2SwhpTklcqRVMOCFWflbSVfKalIlNmY7ImHmoH9lKDviYHea20FGlF9cvJm4bs/Qp/BTYPIBXm0ANgFIkpohyb5AGIwkkhWwooJQgsSSCKCwItSSCkgkSSBSQAIUb8K124UqUpQKrstaeabSyik0yGiVcQUaV4JtjdAGwQTihCkgCUIoIAEIJxTUIEigihIEkUoQgbCSKSAekkkhIigiUEAkkkkJEkkkgEEkgkhAUkEkAEUEUAkgkigClKCSAMpSgkoA6UpTUCVIHShKCSAUpJJqAJKCCSEBSlBJAGUpQSQBlCUkEB//Z"/>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267" name="Google Shape;267;p35" descr="data:image/jpg;base64,/9j/4AAQSkZJRgABAQAAAQABAAD/2wCEAAkGBhQSERQUExQWFBUUFxUXFxQVFRgUFxgXFBUVFRgUGBcXHCYeFxkjGhQUHy8gJCcpLCwsFR4xNTAqNSYrLCkBCQoKDgwOGg8PGikfHBwpKSwpKSkpKSkpKSkpKSkpKSkpKSkpKSwpKSksLCwpLCkpKSksKSkpLCkpLCwpKSwpKf/AABEIAMsA+AMBIgACEQEDEQH/xAAbAAACAwEBAQAAAAAAAAAAAAADBAIFBgEAB//EAD8QAAEDAwEFBgQFAgUCBwAAAAEAAhEDBCExBRJBUWEGEyJxgZEyobHBFELR4fAjUgckYnLxksIVJTNDgqKy/8QAGgEAAgMBAQAAAAAAAAAAAAAAAQIAAwQFBv/EACgRAAICAgICAAYDAQEAAAAAAAABAhEDIRIxBEETIjJRYfAFQnGBI//aAAwDAQACEQMRAD8AujtI5dx4HhKrKlQuMDJJy5evqmjBqckDlwHqmdn28cJP06QqLvRvqhy3oBrYz9+q5dXzKQl5z+VvH0CR7Q9oG2jd1sPru+FuoYD+d36cViqNB9U95Vc55fkydZzokyZVBFuPFy2zRXnacOJgb04wZgTPlzS1/wBpa7mhtMilhviA334EYJED2P3Srbbp5IjbWVjl5Un0WuMekVL+8cCC8mYl2N53Vzo3nepUKdkYjed/1GPaVY3FuBPiMnQCT1AgJqlSB0M9FTLJJ+wcSro7MHJMMsmgx8gJKs2WyYbQnT6T9wlTDxEKFmDonaVkEWjTgwSJOZ06RCcpUFAgKdsjttkyykiMZzRJYuLVCr0oGBJ6KwcANcdVAtkaEeaiBZS1MESdSBEEDOOI+6I6ih7VDhpvEYOBOijZ3WMtP0VlF3wnVgq1AzgCOZn2QDQP8yrl1IkYMddUlc227kuiOnySMo9lbUthGiUrbNa7hqrvugdMjooG2UTCZKv2cZOAkLjs5GQts+0yhuteCsWWS9hVe0UWye2FzbDu6o/EUf7XmXNH+lx+h+S+idl9t2ty092/xQJa45b6H66LD3uz1RVLM0nh7JBaZwSPSRmCtWPP9ySxJr5T7FtTYYeJ4jjx8is7Us3MBbhzTq0iWn0PFP8AZ7tO51BtQzVpiQ7Q1KThqHQPENDvDgdFcV6DKzQ+mQ4HiDj24Fbe9ozu4mHpXL7TQGpQPx0yfEwf3MdxjWD5StLUptrU8EOMS140c06OCTvrfdBJGEnsO4FN3czDSS6iT+UyN6kekkR5xwCKI/mKbadHdcOHD2/5XVb9pLbfYKrRofEOXCV5YssPmJF6HdnWbqr4bM6uceHUkKw27tZllRG4N6s+Q3ezpq4/6RjA1keYsWtbaUCdXRn/AFOOI8srBAPuKpqVCXZIE8geHIE59U+SSxx/I2OHN36FLbZzqhdUqEue+Zcckk8VZ21DAkRj2wmd0JIPc58NyAc8uueJ6LlNub2bVHkPCgEdtpjRHtKGFYMYISMqlozt3T3OGTxifQQvbOoOcZII6nHy1+SvLoAapb8UITXosTuOkcZahSfbSDGfIwm2CRKKykgVGfdsapvbzSBPOXH5kK2trYgRGfZHuLttMeIgdJyfIcUag4OEifUEfVPybC5NqgG6UdgU+6Xe7QEOBmV7cRabUGrVIdG6cyQRnSNUyAK167Rqo0GsdkAIlXZznCcAnXjCjb7Oex3xY5QAP1TtaNFR46ZM0RohPoJ8MQLqgSMOj0lVlHsr32/LHohmhCZp0Xj4i09QCCvPbhQgo+3CA6imw+CpOYCoAq61tOFSX9nC1FWmq6/oSCmQ0ZGb2Hts2dfeOaboFRvTg4DmJ9iVtK1q5hFxaVIa/JbANN3m39IXz/alOCtH/hxtwBzrWocOBdT9NQPIfIdFvwZPTDPW0au12k25Y5j293V3csmcH89M/mbPqNCsvtAvovg53PEMYI4nyIJxzC0l3sUvBaw7lWkd+k8ddWnmDyVfe/5umWkd1dUsOYdDzjmCOC2opSSdofcwOpte0b1N4O9H+ozHoD8gvJHs3UNJ77WpEO8VIjSNN3oQceULyGn2JLTOdq9sFxDGnUn3GJ8h9wl7WjusAAkgY/RVtk/vahqH0HIcP1V7QauN5GTlI1qPFUcpWeM53teA8gOAR+4DRp6D6IlR0DJA4ckpcyTDcnjwA8z9hKzq2SLt7LC1fITQbjRB2dZFo8RknpAHQJ/uUH2LKrM/ti4eMNBJ9B8yl9nbOqEgvjWeP14/JaI2gJkhHZRTplqycY0gdGhAACKaSKGru6gUti7KQ4AdcI24hVhU/IG+bifoEe3Y4DxkE9BA+pTJABkcgptajFsKKhDgau7n/K8AoufCYB1q8WpR1Vzj4PPeOAT/AGkEZ5yFOrZb5kud5BxA/wDrCgQrlBzUcNQ6jf8AlQglUA5ygPCYNkGnekyeBMz6FCeZ6JSCrmLjWIhUd5QBGo1JXFJWBalK4TIFmO7RWupWUFw5j2vYS1zDLTyIX0HbFvLSvnl+zdeVpwvZatqj7VsPbwu7encN+NnhqNnOBBHtkdCmdtbH70CpTIbVaPC+JkagHmP+F85/w52x3VQiYa/wuHA5JEjnqJ6r6ha1t07p0B16HIK6MHejLJOLtGS2jQc8d6G7lakJeyZGDiqw8WEEh3HPMBdWn2raTkajI8jMjyIwR1Xk9DLIYzZ9KGgK3tmqvt2qxoFebezVIj+HLqjp+Ehh843sDkJhWlNiWprv4uGuIBJBLYwTIMY+qbbKq2WLHga4TLNFT7PoVSZfDROh8R+UAfNXQUqgySWhO6ruGGNLj7D3Ovoo2DapzUgcg2fnKecYGUo+9zhMh4ptUkNBqluwp0XyJRRTUordoA0ou9hSfQJ0IHpKDQsXNcSXucORAA+Q+6ahbJSvQiGmvbqgQBXNxHK8ApRLANcJjEjguvcGgk8EK4sC8gzpwgaHqUz3HPPmmolgbe7Y74XA+WfmpvGETcXoUaIUe0bpzDoT5An7IVrdb/7/AKK6q0ARkJQbNAMjCmqLuUXGn2KPpoRYrF9FLVGIUUsUJQqplHqiEuXooBXXzcL592how6V9IumSFi+0VnMdSB7mFdi+oaL0JbMtHUo3sF8GDwBgj5EH1X1fYJc+2a8knJaJ13R8Ptn0WO7VUGm7NMYI3fQQB9luuzTR3BHDBA9IK6MVUqKeTljTY3SyC3iNPuF5RqYPkuK8pMlQCdpFK0U7TC80b5BHUnGIwDgniOo66hOWloAM5yTPUmUCkUzRuQWyCCM5BxjXKJW2OsKmXqsbePc6GN8P9zsD21KdpgwAYPPEfKUCUV21Lp+jGkmPIe5U9m2rh8XtnHqdfkrBlDMnKZo4VqlqkafipRpBrekR06JpqA09US3t4cTJzw4JkZ3vsMWqJajwla10xup9Bk+wTUVnC1RLURlQOGPoR9V4hChgBZC8AiEKEqBOiF0gIFYE6ZBBBGmvEFeoUtCcGPEB8J/fqIRADdtCmHRORyE/SUSZgifUQf2Rt0ITh0QCBrOI0E+qWpVn70OZA4GQR+yPdVAAhU7gOQLFF1ZMhLVWJghCqOUKWV9dir6gVpWCrrhiKImL1DhZftGIYT6+2Vo6j1ne0B8McyPmQrIfUhkIbGuX1q7n1CXPc4yT/MDOnBfWez48BHL7r5V2aYRUdjIef/0vqmxsAe37rpR+oGT6Qtfj0XlK/ADjyK8tBlMfQfCdp1VVMqJqk9ebN7RZ72MHPBQ2fs9rMkS7g7pwxwjRCpPTtNymxGh2mVIVcJOvchrCSQPMgJOheufENcc/FEAe+T6KKNjQhZd/iANUpUvyfh/ZCfau3ckyeWUK22SC7QnqTPty9FZFI044wWy0s3kxCvaAjVI2VnuBWFMo2UZZqT0HiRzXBTHJdBUi1OjOCqMQSEaohFyjCkCIUXNRCozolGBupyFw1WjVwHmUVL21tufCYbyOceeqYFkqj4E6+XFDZcSfhcMakQmyUN7UoRS5o7wPNZ6sKjXYbx/uH0haZ4KXfRB1yinRdjycexW2r7wUnlFbSA0QarUpVNpvQrVJSlVqdeEtXYoioqrlsKg2gPEzo4H2ytFcsWd2gDvYOQCRPMDE9Fowr50MmJ9mjNR/+9/X8zl9M2M/wj2K+YdlSQ4yIIe6R1kGF9K2S6Mc10I9kn9JY7Rbp5Ly9fZp+S6rzKfO21E3RqKvcYKNRqrzrOgy3pvUrh28AwcZ4n+06x5j5JWhUTdCm0O3oEnU+SCFZYUWg7pc0T7x5fqnQYyElScmO+jiMcEBV+B9gBR2ENHJIC5xw/TzVff3biRutJ9QAPcpkrLYY3I0tO8BTbDp1WWsS8GSAPIyfUxC0dq4xJTVRMmNR6HWleNePyuPoAPckKLCjJkygRYapflrQ3qc/IQjvppjdXDTTjNiUKO6mH0kN7UrQAYhc4qYahvtyT8RHQR9wVCHqDw4GOZB5gjgQvEiY5L1K0AJdkkgAkngM+S9+CbMloPU5PzUIDa9rhLSCOYM/RQqBH7kAQAB0AA+iXrMkR+30UCKXFQCSeAk+iUN4OILZ/uEA8s6T0TTLRrSSJzwJJHsSq+7sXflJLf7C4gRy0II6EKUhWGqJaqpWzHBvi5mBO9jgCeJXagSilXchUN+zxj+clo7hizW3AQAeR5wtOB1NAEtjj+rUOsuLvcub/2rd7KrY5kLK7IsIoW9Q/8Aub4J/wBxL2/R/wD1K/snbrhy0XQXZZLaNPWM056LiWbV8JHReVqMp8+uaeJQKNTKdY7eYq2r4SuCb2W9CsrGk9UdtVVjQqpHorbLOnftndEuI1DRMfYKNSzqVH5futGjW/EepcdPIe6XtbcBwIxE46nUyrei7kpddBi6GbSwa1sAfqfMpuhZjjqUgdohpjU8kdt/AnTHH6yiky2MZj7qAaJiSmbGsSMiPJZ4bUDj8U+WforW0qGAR+/sn4ljx62XQRwEtQOMo4yP4EUjG1RKpVDfiIHnhdBnTjxS52ewmS0E8zn6poDAhPomgT2oDmlNOCEWIEFyptK85q9u4QIeLgP5C9vABAbs/m4l3MxHlunELg2cDhwDhwBbgHpJPII0SwlUjmAeSSuX7oKbNu0aNAPQAfRJ7Qt5CDRZCr2Vp2jmOCSN60RvVCHHXxT4okgt04HgpVdk+JvicDMjxYx5ox2fJBndcOMTOIyPInKLSLMsY1olSqSDOoJBjSRy91F7FOhalgOS4kyZwM8gu1GpaMjK25GFn9r0N4QdCtLcNVFtBunmPqrcWpIhaW9LvLPdaILAC0RiaUFojqBHqiW7w5oc3QgH0IlR2VXjGgU7CmGOqUseE7zf9lSXD2dvt9AurJbDZb0HyyZ6FeS9B+SOB+y8mRS+z55sW73mDyR72lxCqbV3c1izg7xN+498+qvNQuLkjxkbitp1YVpa11T3DYcm7Ooq5Kyp6NDbPT9pULw4DwkGD+byPqCD6qnt/FAyPIkfMZVxYNa2d0ZMTxJjmShRNsO3YjZ3iS53CSTHpgD2Rxs9zjBGPdN0KspxrwEU2XRyyWhShs0gjGFcW9uAEjV2gAMKdC9lPRZLnNWWjQjMQKDpCO3REyyJtUg1DdXA4H0BXLe5Ls7jgM5dA00xJwmSECFqi4IrghuUIhd4XHKb8qJSjHO9ABPBcbWBPEHl+i8+hvcSByEfpK9StGs+Eeup9zlMCwL7jMbrj5NP3hceyRpE8DqPZNID0obKHaFme8aQaseKd1xgSIwAUem+RofUQU/ValS8FxA1EfOf0KnZLF3hAqlNVGpd6ArEa6o9qaTyz7ZV9WCotptwU8OxWWVHd19f51Qto1O7fTrDRktf1puIk/8AxMO9Co2jpAPRun1UdpXADY4nEeevpC7Euh4osrurDcccCOq8qnZlYuY1hMlnhnoMNPtA9FxPBWit6Zle01i7eDm6gkj6R7QibPuw9gPy+yu9q0QW9QcfQ/OFkrmaNTeHwPOeh5rm5YWjSnocvjldtaiHcukIdB2ViormaWyere1qgOySJ6Y9Ss9YPVxYW85dMkzAJjGg6oETLkbQIcGsbvGc408zoE8+m5wBOvIZA6INthPUnqIeMq2itdZuc7BIHIAH3lV/avYl3+H7y0fV76m7e3Wu+NrhuubuHwkiQRjgYzC1VP2R6dcTAMqyM2nZZkyOceIr2au6ndMp3J/zIbvVGw1oydWbvhc0SBInODlXTKkk4Ig8YzgZEHTMZg4ONJUrWjXgBwODIIJa5rojea4ZaYP8GENt86jiuRucK+GMzo2oJ/pun83wGQPCSGove0Zui1DJUwFRdqe0psqdOp3QqtfVZS/9TuyHVCQ0/A6W4M6RjB4M7F2+24dWYW93VtqndVWbweA4iWua4RvMcNCQ0+EyAm4urE5K6LRCeiEqopbeaat1TLKjBahjnVHN8Dw+mahLOe6BB8whTY10POUHBI2+2Q+4qUAyoO7p0qneFsMcKu9AaeYj3Dh+XL5Qaa7Cmn0eapFyG8kjwgE8ATugngC4AwOsHyKxVr2+7xtKu6gG0qlwbfedWL+7fJDXFndgbpcI3gSdccEYxcuhZSS7Nu9ALwVMP3gQdRggH9EAWjGnDQDzjPvqlaHRCsJGsdVUltVr3GGuBDdCWZG9znmFcVFn6u0aRrUaYpvd33f+MA7jTbktcHZxJBA9OaiX2A3Q+/KVqBMmkGiGgAchhL1EpBGuVTX+Qre5Kp7zimiKRtbsNpgk6D6cPIpBlR1V5IBJOg5Dz0ClYWDqzoJhjfWZMxC1dnZMAhoAA0j78yuzFcopvoPNJFZsa0IMHU6/pzK6rY0g0z/Oi8rFroSTtmXq1JAHtPy+eVTX9pvMc32+cK4vNnuoiDLqcwCcmmcAMcf7eTvdI1h/Pb7SViZejOUq3hLTq36fyR6Its7KBtWnuPD+DiZHnE/r7oloVjzRp39xJMvLJ8K3dXhs5IBBIHEcv5yVNalWtpQl0kzEQOA6xxKoIi7s3v3BGD1zAk46mI9k9Z2cHec5zjwk4Hk0YHsk7J3OP2VpSclsflQ8yDIITNC3YMhrQeYaB9kpTKapOlFMg6xyMBPVLUwmKadC0ZD/ABVo/wCToRj/ADdqBrujLwMAjGmkIO09lfg7i3aHk1No3wNepTLqMMp0zFFkOLmjxA7wcHGDJIMDS9o+zYvWMY+o+m1lRtUBgYZez4SS9pwJOBrOUfamxGXAol7yKtB7atOqAzeDwIJgtLYdJlsRpyC0xmkkjPKLbbPnru2Vc7L2fdVXVAxxrU7irSJFRrm79GjXcB8bQ4bzmnDjuAzMFPtDtOubfbTDXqObSp7P3PG5zYrsb3obv5DH75JGMQMDC3tXsJQ/D0rdj6lNlKjWoQ0t8bLjc7wvBbDnEs3pjDjOoEKXfYGi/wDGBz6pbetpB7RuAMFCO67s7s+EADxEzxlPzh+/6DhJ/v4Mtfm5a/aFCldXX9CzoVqRNdxcHwHuMkgQRvAjSOEgJm47UuNvTrUnVy26q2NoB3he9odSFSrVZvCO+cHd3vADxM3tTA0myOyot7ipX76rWfVY2m/ve7ILWRu4awRAEYxHBLVOwtubFtl4xTY7fY/eBqMfvufvNcQRPicNNCUjyRsPCVD/AGPqXPcAXLXNqCq8N3yHOdS396m5xBMmDu5M+DMnJ+ZbBvP6dlQuWN/CVb2s4VAS1wr03ODKbycBhL2HEEyf7TP1W0sjSp7oqPc4lzjVfuueXuzvnwhsjAAiAGgRACon/wCHNJ1kbQ1arqZq98139Nr2PkkkODMg7xwZ6IQnFN/6GUHSoV7YbWuPxRtLVtQPbauuGd0WtLqprCkwVN6B3bQHkgmCXNkGFW9re0N1QNR5Ia9v4NzKbHuLabXgCsyuwHcdvVC5rd6XEMJEBsrW7U7IMr1aNc1atOtSY6malIsY57HiHNcd0xq4giILiRBSG1/8P7eu+s4vq0+/FAObTc0NBtxu0yGlp0AAjRGM4JIkoydlZTuq9evfVGVqlNttXr0dzfkBlK3c0OY3d3Q81t1+8RMCJwZzXZ6+fbs2aRUquZUoX1WpSdVJYe5p1HNY1ujRLSdDlxOcAfQqfZimytXqtfVi4k1KIcBTLy3cdVhoB3yCZzBJkgkCKex7A06T6Du+q1G27ajGU6nduZuVQ4PYQGCQQ49c64AE+JGv37A4SMhU7R3H4ep/Vqbztn07nf33bzav4nuyW58LS1wG6Ib4RhXXZO9qmvdU6lV9UMZaOaahBINajvviAIE8Ois3dhKPdPp774fSbQDoZvMosqGoKbTucXHJMkwOSlY9n229WpVD3uNRtJrg7dj+iwU2uEAQYBnhlSc4OLSBGMk02HugqW8xKuqrHO+FpKTuNiV3DFOfUfqq4YpvpMeWWEe2ir2HUPePaDqA4DywY65C0bHxwj+fRZwdm7ltRrg0NjWXCY44zK0doajRFQj2+4Xb8aH/AJ1LTOZm8twl8tSQRmTvO/WOq8mKtOTvNHDVpnReTSxtPRdDysco3dFDa3ZLSypBewFpDvhqMGocOJEHPnzVDf2+45zWmWZ3TqWwRLCenA8QffQ7V2eRuvBl0ukcwdWn0VbdWM095wJLyePPX009ljatHUVGW2jbF7C3jBj/AHZ/X5JKxK11psguO+74WNBJ4HWG+c/Qc1krUZ9Vj8j0Vya5UXFurqzCqbRkqzyAIJE8gJ9J0WIKLq1cnRdBoklVFiJEAu6knxDpPBWFHZrCQXDeP+oz9VKHTXstLO5DxI05pv8AENGCUrSDQIwByU6dnSmd0E9RvfVPGDl0gPJjj2y2t6k6Jpr0lSqYED7fJGZW1wtS8XK1fEyy8zAnVnK10/8AKB6mPshUHVJy5vkGkmPMu+yZbVHEEI7HDl8kfg5I/wBS9eZgek0SoAnVSeFIVhzC45yokmuyc1LaF6gQnhGeUF7xCSmFyREhTD0EvCg6tHmiotukBySVjTnoTqoXBbOOXSOhR6dqF0sfg8lcmcvN/IqLqCAFhKgbQnj8lZsYvOC1x8TEvRgn5+Z9OiqNgNZJUf8Aw5vJWTlAhaY4sa6ijJLyMku5MR/Ct/hUXW8aH3Tr2fyEJzeivSRS5v2JVKEjVKVLc8/krJzUvU1UcUFTZVGk5s7p15Lyee1dS8B/iFC9hkBziRHhPA+Y/uhQv6p3CGid0Anjpo39uiR2fVJkE4iY67wEjlqrfZLAWSRJNTPpUA+i5S6s9i/l/wCA7rZu7blpPhpsc53V5BOee6ML5pZDK+r7fP8A5e88Sx5J54K+adn6Qc7In/lYsseckvuYo5NOTLOyYTAAJPQSrmhst7sFvof04Ji0aBvRwGFf29MbunAdVqh/Hx/szDk/kZLUUV1rszdEDHQBWTbMDUH1KnaGSJ/T6I1U7umM/qt0fFxR6Rhn5mWfs8y2iMdUenppqfNcc37I1ELVGCRllkbeybKRny5c0y22IGn3RbUfRMv1/nJLKVOgWKi3M6KTaRGiLUOT/OC7Q4pbByImmI8Q14/uFA2zB/z+iapqdJo5Kp0+0WxySXTYk60GDoOv7lc7geforRrByXSUipdIv5SfbKtuz54QPL9UZlixuYk8ynUGqikmxHOXVkHUhwAQXcExKFWGnqrIlJxmi44GF2kF5zsfzmj7ACd9kE4hGiUBx+qtiKzh/mVB4kH7/qol2qiFYAgf3S1yBqPmivQK33TAqgLnc15RqheQsarP/9k="/>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sp>
        <p:nvSpPr>
          <p:cNvPr id="268" name="Google Shape;268;p35" descr="data:image/jpg;base64,/9j/4AAQSkZJRgABAQAAAQABAAD/2wCEAAkGBhQSERQUExQWFBUUFxUXFxQVFRgUFxgXFBUVFRgUGBcXHCYeFxkjGhQUHy8gJCcpLCwsFR4xNTAqNSYrLCkBCQoKDgwOGg8PGikfHBwpKSwpKSkpKSkpKSkpKSkpKSkpKSkpKSwpKSksLCwpLCkpKSksKSkpLCkpLCwpKSwpKf/AABEIAMsA+AMBIgACEQEDEQH/xAAbAAACAwEBAQAAAAAAAAAAAAADBAIFBgEAB//EAD8QAAEDAwEFBgQFAgUCBwAAAAEAAhEDBCExBRJBUWEGEyJxgZEyobHBFELR4fAjUgckYnLxksIVJTNDgqKy/8QAGgEAAgMBAQAAAAAAAAAAAAAAAQIAAwQFBv/EACgRAAICAgICAAYDAQEAAAAAAAABAhEDIRIxBEETIjJRYfAFQnGBI//aAAwDAQACEQMRAD8AujtI5dx4HhKrKlQuMDJJy5evqmjBqckDlwHqmdn28cJP06QqLvRvqhy3oBrYz9+q5dXzKQl5z+VvH0CR7Q9oG2jd1sPru+FuoYD+d36cViqNB9U95Vc55fkydZzokyZVBFuPFy2zRXnacOJgb04wZgTPlzS1/wBpa7mhtMilhviA334EYJED2P3Srbbp5IjbWVjl5Un0WuMekVL+8cCC8mYl2N53Vzo3nepUKdkYjed/1GPaVY3FuBPiMnQCT1AgJqlSB0M9FTLJJ+wcSro7MHJMMsmgx8gJKs2WyYbQnT6T9wlTDxEKFmDonaVkEWjTgwSJOZ06RCcpUFAgKdsjttkyykiMZzRJYuLVCr0oGBJ6KwcANcdVAtkaEeaiBZS1MESdSBEEDOOI+6I6ih7VDhpvEYOBOijZ3WMtP0VlF3wnVgq1AzgCOZn2QDQP8yrl1IkYMddUlc227kuiOnySMo9lbUthGiUrbNa7hqrvugdMjooG2UTCZKv2cZOAkLjs5GQts+0yhuteCsWWS9hVe0UWye2FzbDu6o/EUf7XmXNH+lx+h+S+idl9t2ty092/xQJa45b6H66LD3uz1RVLM0nh7JBaZwSPSRmCtWPP9ySxJr5T7FtTYYeJ4jjx8is7Us3MBbhzTq0iWn0PFP8AZ7tO51BtQzVpiQ7Q1KThqHQPENDvDgdFcV6DKzQ+mQ4HiDj24Fbe9ozu4mHpXL7TQGpQPx0yfEwf3MdxjWD5StLUptrU8EOMS140c06OCTvrfdBJGEnsO4FN3czDSS6iT+UyN6kekkR5xwCKI/mKbadHdcOHD2/5XVb9pLbfYKrRofEOXCV5YssPmJF6HdnWbqr4bM6uceHUkKw27tZllRG4N6s+Q3ezpq4/6RjA1keYsWtbaUCdXRn/AFOOI8srBAPuKpqVCXZIE8geHIE59U+SSxx/I2OHN36FLbZzqhdUqEue+Zcckk8VZ21DAkRj2wmd0JIPc58NyAc8uueJ6LlNub2bVHkPCgEdtpjRHtKGFYMYISMqlozt3T3OGTxifQQvbOoOcZII6nHy1+SvLoAapb8UITXosTuOkcZahSfbSDGfIwm2CRKKykgVGfdsapvbzSBPOXH5kK2trYgRGfZHuLttMeIgdJyfIcUag4OEifUEfVPybC5NqgG6UdgU+6Xe7QEOBmV7cRabUGrVIdG6cyQRnSNUyAK167Rqo0GsdkAIlXZznCcAnXjCjb7Oex3xY5QAP1TtaNFR46ZM0RohPoJ8MQLqgSMOj0lVlHsr32/LHohmhCZp0Xj4i09QCCvPbhQgo+3CA6imw+CpOYCoAq61tOFSX9nC1FWmq6/oSCmQ0ZGb2Hts2dfeOaboFRvTg4DmJ9iVtK1q5hFxaVIa/JbANN3m39IXz/alOCtH/hxtwBzrWocOBdT9NQPIfIdFvwZPTDPW0au12k25Y5j293V3csmcH89M/mbPqNCsvtAvovg53PEMYI4nyIJxzC0l3sUvBaw7lWkd+k8ddWnmDyVfe/5umWkd1dUsOYdDzjmCOC2opSSdofcwOpte0b1N4O9H+ozHoD8gvJHs3UNJ77WpEO8VIjSNN3oQceULyGn2JLTOdq9sFxDGnUn3GJ8h9wl7WjusAAkgY/RVtk/vahqH0HIcP1V7QauN5GTlI1qPFUcpWeM53teA8gOAR+4DRp6D6IlR0DJA4ckpcyTDcnjwA8z9hKzq2SLt7LC1fITQbjRB2dZFo8RknpAHQJ/uUH2LKrM/ti4eMNBJ9B8yl9nbOqEgvjWeP14/JaI2gJkhHZRTplqycY0gdGhAACKaSKGru6gUti7KQ4AdcI24hVhU/IG+bifoEe3Y4DxkE9BA+pTJABkcgptajFsKKhDgau7n/K8AoufCYB1q8WpR1Vzj4PPeOAT/AGkEZ5yFOrZb5kud5BxA/wDrCgQrlBzUcNQ6jf8AlQglUA5ygPCYNkGnekyeBMz6FCeZ6JSCrmLjWIhUd5QBGo1JXFJWBalK4TIFmO7RWupWUFw5j2vYS1zDLTyIX0HbFvLSvnl+zdeVpwvZatqj7VsPbwu7encN+NnhqNnOBBHtkdCmdtbH70CpTIbVaPC+JkagHmP+F85/w52x3VQiYa/wuHA5JEjnqJ6r6ha1t07p0B16HIK6MHejLJOLtGS2jQc8d6G7lakJeyZGDiqw8WEEh3HPMBdWn2raTkajI8jMjyIwR1Xk9DLIYzZ9KGgK3tmqvt2qxoFebezVIj+HLqjp+Ehh843sDkJhWlNiWprv4uGuIBJBLYwTIMY+qbbKq2WLHga4TLNFT7PoVSZfDROh8R+UAfNXQUqgySWhO6ruGGNLj7D3Ovoo2DapzUgcg2fnKecYGUo+9zhMh4ptUkNBqluwp0XyJRRTUordoA0ou9hSfQJ0IHpKDQsXNcSXucORAA+Q+6ahbJSvQiGmvbqgQBXNxHK8ApRLANcJjEjguvcGgk8EK4sC8gzpwgaHqUz3HPPmmolgbe7Y74XA+WfmpvGETcXoUaIUe0bpzDoT5An7IVrdb/7/AKK6q0ARkJQbNAMjCmqLuUXGn2KPpoRYrF9FLVGIUUsUJQqplHqiEuXooBXXzcL592how6V9IumSFi+0VnMdSB7mFdi+oaL0JbMtHUo3sF8GDwBgj5EH1X1fYJc+2a8knJaJ13R8Ptn0WO7VUGm7NMYI3fQQB9luuzTR3BHDBA9IK6MVUqKeTljTY3SyC3iNPuF5RqYPkuK8pMlQCdpFK0U7TC80b5BHUnGIwDgniOo66hOWloAM5yTPUmUCkUzRuQWyCCM5BxjXKJW2OsKmXqsbePc6GN8P9zsD21KdpgwAYPPEfKUCUV21Lp+jGkmPIe5U9m2rh8XtnHqdfkrBlDMnKZo4VqlqkafipRpBrekR06JpqA09US3t4cTJzw4JkZ3vsMWqJajwla10xup9Bk+wTUVnC1RLURlQOGPoR9V4hChgBZC8AiEKEqBOiF0gIFYE6ZBBBGmvEFeoUtCcGPEB8J/fqIRADdtCmHRORyE/SUSZgifUQf2Rt0ITh0QCBrOI0E+qWpVn70OZA4GQR+yPdVAAhU7gOQLFF1ZMhLVWJghCqOUKWV9dir6gVpWCrrhiKImL1DhZftGIYT6+2Vo6j1ne0B8McyPmQrIfUhkIbGuX1q7n1CXPc4yT/MDOnBfWez48BHL7r5V2aYRUdjIef/0vqmxsAe37rpR+oGT6Qtfj0XlK/ADjyK8tBlMfQfCdp1VVMqJqk9ebN7RZ72MHPBQ2fs9rMkS7g7pwxwjRCpPTtNymxGh2mVIVcJOvchrCSQPMgJOheufENcc/FEAe+T6KKNjQhZd/iANUpUvyfh/ZCfau3ckyeWUK22SC7QnqTPty9FZFI044wWy0s3kxCvaAjVI2VnuBWFMo2UZZqT0HiRzXBTHJdBUi1OjOCqMQSEaohFyjCkCIUXNRCozolGBupyFw1WjVwHmUVL21tufCYbyOceeqYFkqj4E6+XFDZcSfhcMakQmyUN7UoRS5o7wPNZ6sKjXYbx/uH0haZ4KXfRB1yinRdjycexW2r7wUnlFbSA0QarUpVNpvQrVJSlVqdeEtXYoioqrlsKg2gPEzo4H2ytFcsWd2gDvYOQCRPMDE9Fowr50MmJ9mjNR/+9/X8zl9M2M/wj2K+YdlSQ4yIIe6R1kGF9K2S6Mc10I9kn9JY7Rbp5Ly9fZp+S6rzKfO21E3RqKvcYKNRqrzrOgy3pvUrh28AwcZ4n+06x5j5JWhUTdCm0O3oEnU+SCFZYUWg7pc0T7x5fqnQYyElScmO+jiMcEBV+B9gBR2ENHJIC5xw/TzVff3biRutJ9QAPcpkrLYY3I0tO8BTbDp1WWsS8GSAPIyfUxC0dq4xJTVRMmNR6HWleNePyuPoAPckKLCjJkygRYapflrQ3qc/IQjvppjdXDTTjNiUKO6mH0kN7UrQAYhc4qYahvtyT8RHQR9wVCHqDw4GOZB5gjgQvEiY5L1K0AJdkkgAkngM+S9+CbMloPU5PzUIDa9rhLSCOYM/RQqBH7kAQAB0AA+iXrMkR+30UCKXFQCSeAk+iUN4OILZ/uEA8s6T0TTLRrSSJzwJJHsSq+7sXflJLf7C4gRy0II6EKUhWGqJaqpWzHBvi5mBO9jgCeJXagSilXchUN+zxj+clo7hizW3AQAeR5wtOB1NAEtjj+rUOsuLvcub/2rd7KrY5kLK7IsIoW9Q/8Aub4J/wBxL2/R/wD1K/snbrhy0XQXZZLaNPWM056LiWbV8JHReVqMp8+uaeJQKNTKdY7eYq2r4SuCb2W9CsrGk9UdtVVjQqpHorbLOnftndEuI1DRMfYKNSzqVH5futGjW/EepcdPIe6XtbcBwIxE46nUyrei7kpddBi6GbSwa1sAfqfMpuhZjjqUgdohpjU8kdt/AnTHH6yiky2MZj7qAaJiSmbGsSMiPJZ4bUDj8U+WforW0qGAR+/sn4ljx62XQRwEtQOMo4yP4EUjG1RKpVDfiIHnhdBnTjxS52ewmS0E8zn6poDAhPomgT2oDmlNOCEWIEFyptK85q9u4QIeLgP5C9vABAbs/m4l3MxHlunELg2cDhwDhwBbgHpJPII0SwlUjmAeSSuX7oKbNu0aNAPQAfRJ7Qt5CDRZCr2Vp2jmOCSN60RvVCHHXxT4okgt04HgpVdk+JvicDMjxYx5ox2fJBndcOMTOIyPInKLSLMsY1olSqSDOoJBjSRy91F7FOhalgOS4kyZwM8gu1GpaMjK25GFn9r0N4QdCtLcNVFtBunmPqrcWpIhaW9LvLPdaILAC0RiaUFojqBHqiW7w5oc3QgH0IlR2VXjGgU7CmGOqUseE7zf9lSXD2dvt9AurJbDZb0HyyZ6FeS9B+SOB+y8mRS+z55sW73mDyR72lxCqbV3c1izg7xN+498+qvNQuLkjxkbitp1YVpa11T3DYcm7Ooq5Kyp6NDbPT9pULw4DwkGD+byPqCD6qnt/FAyPIkfMZVxYNa2d0ZMTxJjmShRNsO3YjZ3iS53CSTHpgD2Rxs9zjBGPdN0KspxrwEU2XRyyWhShs0gjGFcW9uAEjV2gAMKdC9lPRZLnNWWjQjMQKDpCO3REyyJtUg1DdXA4H0BXLe5Ls7jgM5dA00xJwmSECFqi4IrghuUIhd4XHKb8qJSjHO9ABPBcbWBPEHl+i8+hvcSByEfpK9StGs+Eeup9zlMCwL7jMbrj5NP3hceyRpE8DqPZNID0obKHaFme8aQaseKd1xgSIwAUem+RofUQU/ValS8FxA1EfOf0KnZLF3hAqlNVGpd6ArEa6o9qaTyz7ZV9WCotptwU8OxWWVHd19f51Qto1O7fTrDRktf1puIk/8AxMO9Co2jpAPRun1UdpXADY4nEeevpC7Euh4osrurDcccCOq8qnZlYuY1hMlnhnoMNPtA9FxPBWit6Zle01i7eDm6gkj6R7QibPuw9gPy+yu9q0QW9QcfQ/OFkrmaNTeHwPOeh5rm5YWjSnocvjldtaiHcukIdB2ViormaWyere1qgOySJ6Y9Ss9YPVxYW85dMkzAJjGg6oETLkbQIcGsbvGc408zoE8+m5wBOvIZA6INthPUnqIeMq2itdZuc7BIHIAH3lV/avYl3+H7y0fV76m7e3Wu+NrhuubuHwkiQRjgYzC1VP2R6dcTAMqyM2nZZkyOceIr2au6ndMp3J/zIbvVGw1oydWbvhc0SBInODlXTKkk4Ig8YzgZEHTMZg4ONJUrWjXgBwODIIJa5rojea4ZaYP8GENt86jiuRucK+GMzo2oJ/pun83wGQPCSGove0Zui1DJUwFRdqe0psqdOp3QqtfVZS/9TuyHVCQ0/A6W4M6RjB4M7F2+24dWYW93VtqndVWbweA4iWua4RvMcNCQ0+EyAm4urE5K6LRCeiEqopbeaat1TLKjBahjnVHN8Dw+mahLOe6BB8whTY10POUHBI2+2Q+4qUAyoO7p0qneFsMcKu9AaeYj3Dh+XL5Qaa7Cmn0eapFyG8kjwgE8ATugngC4AwOsHyKxVr2+7xtKu6gG0qlwbfedWL+7fJDXFndgbpcI3gSdccEYxcuhZSS7Nu9ALwVMP3gQdRggH9EAWjGnDQDzjPvqlaHRCsJGsdVUltVr3GGuBDdCWZG9znmFcVFn6u0aRrUaYpvd33f+MA7jTbktcHZxJBA9OaiX2A3Q+/KVqBMmkGiGgAchhL1EpBGuVTX+Qre5Kp7zimiKRtbsNpgk6D6cPIpBlR1V5IBJOg5Dz0ClYWDqzoJhjfWZMxC1dnZMAhoAA0j78yuzFcopvoPNJFZsa0IMHU6/pzK6rY0g0z/Oi8rFroSTtmXq1JAHtPy+eVTX9pvMc32+cK4vNnuoiDLqcwCcmmcAMcf7eTvdI1h/Pb7SViZejOUq3hLTq36fyR6Its7KBtWnuPD+DiZHnE/r7oloVjzRp39xJMvLJ8K3dXhs5IBBIHEcv5yVNalWtpQl0kzEQOA6xxKoIi7s3v3BGD1zAk46mI9k9Z2cHec5zjwk4Hk0YHsk7J3OP2VpSclsflQ8yDIITNC3YMhrQeYaB9kpTKapOlFMg6xyMBPVLUwmKadC0ZD/ABVo/wCToRj/ADdqBrujLwMAjGmkIO09lfg7i3aHk1No3wNepTLqMMp0zFFkOLmjxA7wcHGDJIMDS9o+zYvWMY+o+m1lRtUBgYZez4SS9pwJOBrOUfamxGXAol7yKtB7atOqAzeDwIJgtLYdJlsRpyC0xmkkjPKLbbPnru2Vc7L2fdVXVAxxrU7irSJFRrm79GjXcB8bQ4bzmnDjuAzMFPtDtOubfbTDXqObSp7P3PG5zYrsb3obv5DH75JGMQMDC3tXsJQ/D0rdj6lNlKjWoQ0t8bLjc7wvBbDnEs3pjDjOoEKXfYGi/wDGBz6pbetpB7RuAMFCO67s7s+EADxEzxlPzh+/6DhJ/v4Mtfm5a/aFCldXX9CzoVqRNdxcHwHuMkgQRvAjSOEgJm47UuNvTrUnVy26q2NoB3he9odSFSrVZvCO+cHd3vADxM3tTA0myOyot7ipX76rWfVY2m/ve7ILWRu4awRAEYxHBLVOwtubFtl4xTY7fY/eBqMfvufvNcQRPicNNCUjyRsPCVD/AGPqXPcAXLXNqCq8N3yHOdS396m5xBMmDu5M+DMnJ+ZbBvP6dlQuWN/CVb2s4VAS1wr03ODKbycBhL2HEEyf7TP1W0sjSp7oqPc4lzjVfuueXuzvnwhsjAAiAGgRACon/wCHNJ1kbQ1arqZq98139Nr2PkkkODMg7xwZ6IQnFN/6GUHSoV7YbWuPxRtLVtQPbauuGd0WtLqprCkwVN6B3bQHkgmCXNkGFW9re0N1QNR5Ia9v4NzKbHuLabXgCsyuwHcdvVC5rd6XEMJEBsrW7U7IMr1aNc1atOtSY6malIsY57HiHNcd0xq4giILiRBSG1/8P7eu+s4vq0+/FAObTc0NBtxu0yGlp0AAjRGM4JIkoydlZTuq9evfVGVqlNttXr0dzfkBlK3c0OY3d3Q81t1+8RMCJwZzXZ6+fbs2aRUquZUoX1WpSdVJYe5p1HNY1ujRLSdDlxOcAfQqfZimytXqtfVi4k1KIcBTLy3cdVhoB3yCZzBJkgkCKex7A06T6Du+q1G27ajGU6nduZuVQ4PYQGCQQ49c64AE+JGv37A4SMhU7R3H4ep/Vqbztn07nf33bzav4nuyW58LS1wG6Ib4RhXXZO9qmvdU6lV9UMZaOaahBINajvviAIE8Ois3dhKPdPp774fSbQDoZvMosqGoKbTucXHJMkwOSlY9n229WpVD3uNRtJrg7dj+iwU2uEAQYBnhlSc4OLSBGMk02HugqW8xKuqrHO+FpKTuNiV3DFOfUfqq4YpvpMeWWEe2ir2HUPePaDqA4DywY65C0bHxwj+fRZwdm7ltRrg0NjWXCY44zK0doajRFQj2+4Xb8aH/AJ1LTOZm8twl8tSQRmTvO/WOq8mKtOTvNHDVpnReTSxtPRdDysco3dFDa3ZLSypBewFpDvhqMGocOJEHPnzVDf2+45zWmWZ3TqWwRLCenA8QffQ7V2eRuvBl0ukcwdWn0VbdWM095wJLyePPX009ljatHUVGW2jbF7C3jBj/AHZ/X5JKxK11psguO+74WNBJ4HWG+c/Qc1krUZ9Vj8j0Vya5UXFurqzCqbRkqzyAIJE8gJ9J0WIKLq1cnRdBoklVFiJEAu6knxDpPBWFHZrCQXDeP+oz9VKHTXstLO5DxI05pv8AENGCUrSDQIwByU6dnSmd0E9RvfVPGDl0gPJjj2y2t6k6Jpr0lSqYED7fJGZW1wtS8XK1fEyy8zAnVnK10/8AKB6mPshUHVJy5vkGkmPMu+yZbVHEEI7HDl8kfg5I/wBS9eZgek0SoAnVSeFIVhzC45yokmuyc1LaF6gQnhGeUF7xCSmFyREhTD0EvCg6tHmiotukBySVjTnoTqoXBbOOXSOhR6dqF0sfg8lcmcvN/IqLqCAFhKgbQnj8lZsYvOC1x8TEvRgn5+Z9OiqNgNZJUf8Aw5vJWTlAhaY4sa6ijJLyMku5MR/Ct/hUXW8aH3Tr2fyEJzeivSRS5v2JVKEjVKVLc8/krJzUvU1UcUFTZVGk5s7p15Lyee1dS8B/iFC9hkBziRHhPA+Y/uhQv6p3CGid0Anjpo39uiR2fVJkE4iY67wEjlqrfZLAWSRJNTPpUA+i5S6s9i/l/wCA7rZu7blpPhpsc53V5BOee6ML5pZDK+r7fP8A5e88Sx5J54K+adn6Qc7In/lYsseckvuYo5NOTLOyYTAAJPQSrmhst7sFvof04Ji0aBvRwGFf29MbunAdVqh/Hx/szDk/kZLUUV1rszdEDHQBWTbMDUH1KnaGSJ/T6I1U7umM/qt0fFxR6Rhn5mWfs8y2iMdUenppqfNcc37I1ELVGCRllkbeybKRny5c0y22IGn3RbUfRMv1/nJLKVOgWKi3M6KTaRGiLUOT/OC7Q4pbByImmI8Q14/uFA2zB/z+iapqdJo5Kp0+0WxySXTYk60GDoOv7lc7geforRrByXSUipdIv5SfbKtuz54QPL9UZlixuYk8ynUGqikmxHOXVkHUhwAQXcExKFWGnqrIlJxmi44GF2kF5zsfzmj7ACd9kE4hGiUBx+qtiKzh/mVB4kH7/qol2qiFYAgf3S1yBqPmivQK33TAqgLnc15RqheQsarP/9k="/>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ahoma"/>
              <a:ea typeface="Tahoma"/>
              <a:cs typeface="Tahoma"/>
              <a:sym typeface="Tahoma"/>
            </a:endParaRPr>
          </a:p>
        </p:txBody>
      </p:sp>
      <p:pic>
        <p:nvPicPr>
          <p:cNvPr id="269" name="Google Shape;269;p35" descr="http://lh3.ggpht.com/_GKrivj9xddI/TTbcYbTfwsI/AAAAAAAAATQ/ZbrOXdGYI6c/clip_image002.jpg"/>
          <p:cNvPicPr preferRelativeResize="0"/>
          <p:nvPr/>
        </p:nvPicPr>
        <p:blipFill rotWithShape="1">
          <a:blip r:embed="rId3">
            <a:alphaModFix/>
          </a:blip>
          <a:srcRect/>
          <a:stretch/>
        </p:blipFill>
        <p:spPr>
          <a:xfrm>
            <a:off x="7804575" y="2384951"/>
            <a:ext cx="2428300" cy="1991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g29139346226_0_209"/>
          <p:cNvPicPr preferRelativeResize="0"/>
          <p:nvPr/>
        </p:nvPicPr>
        <p:blipFill>
          <a:blip r:embed="rId3">
            <a:alphaModFix/>
          </a:blip>
          <a:stretch>
            <a:fillRect/>
          </a:stretch>
        </p:blipFill>
        <p:spPr>
          <a:xfrm>
            <a:off x="2824814" y="292014"/>
            <a:ext cx="6542375" cy="6273975"/>
          </a:xfrm>
          <a:prstGeom prst="rect">
            <a:avLst/>
          </a:prstGeom>
          <a:noFill/>
          <a:ln>
            <a:noFill/>
          </a:ln>
        </p:spPr>
      </p:pic>
      <p:sp>
        <p:nvSpPr>
          <p:cNvPr id="276" name="Google Shape;276;g29139346226_0_209"/>
          <p:cNvSpPr txBox="1"/>
          <p:nvPr/>
        </p:nvSpPr>
        <p:spPr>
          <a:xfrm>
            <a:off x="6775400" y="6150625"/>
            <a:ext cx="3659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solidFill>
                  <a:srgbClr val="505050"/>
                </a:solidFill>
                <a:highlight>
                  <a:srgbClr val="FFFFFF"/>
                </a:highlight>
              </a:rPr>
              <a:t>Zhan et. al, Clinical Gastroenterology and Hepatology, 2018-11-01, Volume 16, Issue 11, Pages 1730-1737</a:t>
            </a:r>
            <a:endParaRPr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29139346226_0_220"/>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err="1" smtClean="0"/>
              <a:t>Dupilumab</a:t>
            </a:r>
            <a:endParaRPr dirty="0"/>
          </a:p>
        </p:txBody>
      </p:sp>
      <p:sp>
        <p:nvSpPr>
          <p:cNvPr id="283" name="Google Shape;283;g29139346226_0_220"/>
          <p:cNvSpPr txBox="1">
            <a:spLocks noGrp="1"/>
          </p:cNvSpPr>
          <p:nvPr>
            <p:ph type="body" idx="1"/>
          </p:nvPr>
        </p:nvSpPr>
        <p:spPr>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Char char="●"/>
            </a:pPr>
            <a:r>
              <a:rPr lang="en-US" dirty="0">
                <a:solidFill>
                  <a:schemeClr val="dk1"/>
                </a:solidFill>
              </a:rPr>
              <a:t>Interleukin (IL)-4 receptor alpha antagonist </a:t>
            </a:r>
            <a:endParaRPr dirty="0">
              <a:solidFill>
                <a:schemeClr val="dk1"/>
              </a:solidFill>
            </a:endParaRPr>
          </a:p>
          <a:p>
            <a:pPr marL="914400" lvl="1" indent="-342900" algn="l" rtl="0">
              <a:spcBef>
                <a:spcPts val="0"/>
              </a:spcBef>
              <a:spcAft>
                <a:spcPts val="0"/>
              </a:spcAft>
              <a:buSzPts val="1800"/>
              <a:buChar char="○"/>
            </a:pPr>
            <a:r>
              <a:rPr lang="en-US" dirty="0">
                <a:solidFill>
                  <a:schemeClr val="dk1"/>
                </a:solidFill>
              </a:rPr>
              <a:t>Inhibits signaling of IL-4 and IL-13 cytokines</a:t>
            </a:r>
            <a:endParaRPr dirty="0">
              <a:solidFill>
                <a:schemeClr val="dk1"/>
              </a:solidFill>
            </a:endParaRPr>
          </a:p>
          <a:p>
            <a:pPr marL="914400" lvl="1" indent="-342900" algn="l" rtl="0">
              <a:spcBef>
                <a:spcPts val="0"/>
              </a:spcBef>
              <a:spcAft>
                <a:spcPts val="0"/>
              </a:spcAft>
              <a:buSzPts val="1800"/>
              <a:buChar char="○"/>
            </a:pPr>
            <a:r>
              <a:rPr lang="en-US" dirty="0">
                <a:solidFill>
                  <a:schemeClr val="dk1"/>
                </a:solidFill>
              </a:rPr>
              <a:t>Moderates Th2 driven inflammation</a:t>
            </a:r>
            <a:endParaRPr dirty="0">
              <a:solidFill>
                <a:schemeClr val="dk1"/>
              </a:solidFill>
            </a:endParaRPr>
          </a:p>
          <a:p>
            <a:pPr marL="457200" lvl="0" indent="-342900" algn="l" rtl="0">
              <a:spcBef>
                <a:spcPts val="0"/>
              </a:spcBef>
              <a:spcAft>
                <a:spcPts val="0"/>
              </a:spcAft>
              <a:buSzPts val="1800"/>
              <a:buChar char="●"/>
            </a:pPr>
            <a:r>
              <a:rPr lang="en-US" dirty="0">
                <a:solidFill>
                  <a:schemeClr val="dk1"/>
                </a:solidFill>
              </a:rPr>
              <a:t>FDA approved for treatment of </a:t>
            </a:r>
            <a:r>
              <a:rPr lang="en-US" dirty="0" err="1">
                <a:solidFill>
                  <a:schemeClr val="dk1"/>
                </a:solidFill>
              </a:rPr>
              <a:t>EoE</a:t>
            </a:r>
            <a:r>
              <a:rPr lang="en-US" dirty="0">
                <a:solidFill>
                  <a:schemeClr val="dk1"/>
                </a:solidFill>
              </a:rPr>
              <a:t> in adults and in pediatric patients who are 12 years of age and older and weigh at least 40 kilograms</a:t>
            </a:r>
            <a:endParaRPr dirty="0">
              <a:solidFill>
                <a:schemeClr val="dk1"/>
              </a:solidFill>
            </a:endParaRPr>
          </a:p>
          <a:p>
            <a:pPr marL="457200" lvl="0" indent="-342900" algn="l" rtl="0">
              <a:spcBef>
                <a:spcPts val="0"/>
              </a:spcBef>
              <a:spcAft>
                <a:spcPts val="0"/>
              </a:spcAft>
              <a:buSzPts val="1800"/>
              <a:buChar char="●"/>
            </a:pPr>
            <a:r>
              <a:rPr lang="en-US" dirty="0">
                <a:solidFill>
                  <a:schemeClr val="dk1"/>
                </a:solidFill>
              </a:rPr>
              <a:t>300mg weekly subcutaneous injection</a:t>
            </a:r>
            <a:endParaRPr dirty="0">
              <a:solidFill>
                <a:schemeClr val="dk1"/>
              </a:solidFill>
            </a:endParaRPr>
          </a:p>
          <a:p>
            <a:pPr marL="457200" lvl="0" indent="-342900" algn="l" rtl="0">
              <a:spcBef>
                <a:spcPts val="0"/>
              </a:spcBef>
              <a:spcAft>
                <a:spcPts val="0"/>
              </a:spcAft>
              <a:buSzPts val="1800"/>
              <a:buChar char="●"/>
            </a:pPr>
            <a:r>
              <a:rPr lang="en-US" dirty="0">
                <a:solidFill>
                  <a:schemeClr val="dk1"/>
                </a:solidFill>
              </a:rPr>
              <a:t>60% histologic remission rate at 24 weeks</a:t>
            </a:r>
            <a:endParaRPr dirty="0">
              <a:solidFill>
                <a:schemeClr val="dk1"/>
              </a:solidFill>
            </a:endParaRPr>
          </a:p>
          <a:p>
            <a:pPr marL="457200" lvl="0" indent="-342900" algn="l" rtl="0">
              <a:spcBef>
                <a:spcPts val="0"/>
              </a:spcBef>
              <a:spcAft>
                <a:spcPts val="0"/>
              </a:spcAft>
              <a:buSzPts val="1800"/>
              <a:buChar char="●"/>
            </a:pPr>
            <a:r>
              <a:rPr lang="en-US" dirty="0">
                <a:solidFill>
                  <a:schemeClr val="dk1"/>
                </a:solidFill>
              </a:rPr>
              <a:t>81% reduction in dysphagia symptoms at 52 weeks</a:t>
            </a:r>
            <a:endParaRPr dirty="0">
              <a:solidFill>
                <a:schemeClr val="dk1"/>
              </a:solidFill>
            </a:endParaRPr>
          </a:p>
          <a:p>
            <a:pPr marL="914400" lvl="1" indent="-342900" algn="l" rtl="0">
              <a:spcBef>
                <a:spcPts val="0"/>
              </a:spcBef>
              <a:spcAft>
                <a:spcPts val="0"/>
              </a:spcAft>
              <a:buSzPts val="1800"/>
              <a:buChar char="○"/>
            </a:pPr>
            <a:r>
              <a:rPr lang="en-US" dirty="0">
                <a:solidFill>
                  <a:schemeClr val="dk1"/>
                </a:solidFill>
              </a:rPr>
              <a:t>Side effects: https://www.dupixenthcp.com/eoe/efficacy/safety-data</a:t>
            </a:r>
            <a:endParaRPr dirty="0">
              <a:solidFill>
                <a:schemeClr val="dk1"/>
              </a:solidFill>
            </a:endParaRPr>
          </a:p>
        </p:txBody>
      </p:sp>
      <p:pic>
        <p:nvPicPr>
          <p:cNvPr id="284" name="Google Shape;284;g29139346226_0_220"/>
          <p:cNvPicPr preferRelativeResize="0"/>
          <p:nvPr/>
        </p:nvPicPr>
        <p:blipFill>
          <a:blip r:embed="rId3">
            <a:alphaModFix/>
          </a:blip>
          <a:stretch>
            <a:fillRect/>
          </a:stretch>
        </p:blipFill>
        <p:spPr>
          <a:xfrm>
            <a:off x="2615051" y="4451976"/>
            <a:ext cx="6290475" cy="21182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29139346226_0_231"/>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Dilate As Needed</a:t>
            </a:r>
            <a:endParaRPr dirty="0"/>
          </a:p>
        </p:txBody>
      </p:sp>
      <p:sp>
        <p:nvSpPr>
          <p:cNvPr id="291" name="Google Shape;291;g29139346226_0_231"/>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spcBef>
                <a:spcPts val="560"/>
              </a:spcBef>
              <a:spcAft>
                <a:spcPts val="0"/>
              </a:spcAft>
              <a:buNone/>
            </a:pPr>
            <a:r>
              <a:rPr lang="en-US" sz="2400" dirty="0"/>
              <a:t>Pros:</a:t>
            </a:r>
            <a:endParaRPr sz="2400" dirty="0"/>
          </a:p>
          <a:p>
            <a:pPr marL="457200" lvl="0" indent="-406400" algn="l" rtl="0">
              <a:spcBef>
                <a:spcPts val="1200"/>
              </a:spcBef>
              <a:spcAft>
                <a:spcPts val="0"/>
              </a:spcAft>
              <a:buSzPts val="2800"/>
              <a:buChar char="●"/>
            </a:pPr>
            <a:r>
              <a:rPr lang="en-US" sz="2400" dirty="0"/>
              <a:t>My paycheck is bigger</a:t>
            </a:r>
            <a:endParaRPr sz="2400" dirty="0"/>
          </a:p>
          <a:p>
            <a:pPr marL="457200" lvl="0" indent="-406400" algn="l" rtl="0">
              <a:spcBef>
                <a:spcPts val="0"/>
              </a:spcBef>
              <a:spcAft>
                <a:spcPts val="0"/>
              </a:spcAft>
              <a:buSzPts val="2800"/>
              <a:buChar char="●"/>
            </a:pPr>
            <a:r>
              <a:rPr lang="en-US" sz="2400" dirty="0"/>
              <a:t>Safe</a:t>
            </a:r>
            <a:endParaRPr sz="2400" dirty="0"/>
          </a:p>
          <a:p>
            <a:pPr marL="457200" lvl="0" indent="-406400" algn="l" rtl="0">
              <a:spcBef>
                <a:spcPts val="0"/>
              </a:spcBef>
              <a:spcAft>
                <a:spcPts val="0"/>
              </a:spcAft>
              <a:buSzPts val="2800"/>
              <a:buChar char="●"/>
            </a:pPr>
            <a:r>
              <a:rPr lang="en-US" sz="2400" dirty="0"/>
              <a:t>Experienced patients do a good job monitoring their own symptoms</a:t>
            </a:r>
            <a:endParaRPr sz="2400" dirty="0"/>
          </a:p>
        </p:txBody>
      </p:sp>
      <p:sp>
        <p:nvSpPr>
          <p:cNvPr id="292" name="Google Shape;292;g29139346226_0_231"/>
          <p:cNvSpPr txBox="1">
            <a:spLocks noGrp="1"/>
          </p:cNvSpPr>
          <p:nvPr>
            <p:ph type="body" idx="2"/>
          </p:nvPr>
        </p:nvSpPr>
        <p:spPr>
          <a:prstGeom prst="rect">
            <a:avLst/>
          </a:prstGeom>
        </p:spPr>
        <p:txBody>
          <a:bodyPr spcFirstLastPara="1" wrap="square" lIns="91425" tIns="45700" rIns="91425" bIns="45700" anchor="t" anchorCtr="0">
            <a:normAutofit/>
          </a:bodyPr>
          <a:lstStyle/>
          <a:p>
            <a:pPr marL="0" lvl="0" indent="0" algn="l" rtl="0">
              <a:spcBef>
                <a:spcPts val="560"/>
              </a:spcBef>
              <a:spcAft>
                <a:spcPts val="0"/>
              </a:spcAft>
              <a:buNone/>
            </a:pPr>
            <a:r>
              <a:rPr lang="en-US" sz="2400" dirty="0"/>
              <a:t>Cons:</a:t>
            </a:r>
            <a:endParaRPr sz="2400" dirty="0"/>
          </a:p>
          <a:p>
            <a:pPr marL="457200" lvl="0" indent="-406400" algn="l" rtl="0">
              <a:spcBef>
                <a:spcPts val="1200"/>
              </a:spcBef>
              <a:spcAft>
                <a:spcPts val="0"/>
              </a:spcAft>
              <a:buSzPts val="2800"/>
              <a:buChar char="●"/>
            </a:pPr>
            <a:r>
              <a:rPr lang="en-US" sz="2400" dirty="0"/>
              <a:t>Cost</a:t>
            </a:r>
            <a:endParaRPr sz="2400" dirty="0"/>
          </a:p>
          <a:p>
            <a:pPr marL="457200" lvl="0" indent="-406400" algn="l" rtl="0">
              <a:spcBef>
                <a:spcPts val="0"/>
              </a:spcBef>
              <a:spcAft>
                <a:spcPts val="0"/>
              </a:spcAft>
              <a:buSzPts val="2800"/>
              <a:buChar char="●"/>
            </a:pPr>
            <a:r>
              <a:rPr lang="en-US" sz="2400" dirty="0"/>
              <a:t>Frequency?</a:t>
            </a:r>
            <a:endParaRPr sz="2400" dirty="0"/>
          </a:p>
          <a:p>
            <a:pPr marL="457200" lvl="0" indent="-406400" algn="l" rtl="0">
              <a:spcBef>
                <a:spcPts val="0"/>
              </a:spcBef>
              <a:spcAft>
                <a:spcPts val="0"/>
              </a:spcAft>
              <a:buSzPts val="2800"/>
              <a:buChar char="●"/>
            </a:pPr>
            <a:r>
              <a:rPr lang="en-US" sz="2400" dirty="0"/>
              <a:t>Risk for interim impactions</a:t>
            </a:r>
            <a:endParaRPr sz="2400" dirty="0"/>
          </a:p>
          <a:p>
            <a:pPr marL="457200" lvl="0" indent="-406400" algn="l" rtl="0">
              <a:spcBef>
                <a:spcPts val="0"/>
              </a:spcBef>
              <a:spcAft>
                <a:spcPts val="0"/>
              </a:spcAft>
              <a:buSzPts val="2800"/>
              <a:buChar char="●"/>
            </a:pPr>
            <a:r>
              <a:rPr lang="en-US" sz="2400" dirty="0"/>
              <a:t>Requires good provider / patient communication</a:t>
            </a: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sz="4000"/>
              <a:t>Objectives</a:t>
            </a:r>
            <a:endParaRPr sz="4000"/>
          </a:p>
        </p:txBody>
      </p:sp>
      <p:sp>
        <p:nvSpPr>
          <p:cNvPr id="86" name="Google Shape;86;p3"/>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57200" lvl="0" indent="-393700" algn="l" rtl="0">
              <a:spcBef>
                <a:spcPts val="360"/>
              </a:spcBef>
              <a:spcAft>
                <a:spcPts val="0"/>
              </a:spcAft>
              <a:buSzPts val="2600"/>
              <a:buChar char="●"/>
            </a:pPr>
            <a:r>
              <a:rPr lang="en-US" sz="2600" dirty="0">
                <a:solidFill>
                  <a:schemeClr val="dk1"/>
                </a:solidFill>
              </a:rPr>
              <a:t>Review the clinical presentation of Eosinophilic Esophagitis (</a:t>
            </a:r>
            <a:r>
              <a:rPr lang="en-US" sz="2600" dirty="0" err="1">
                <a:solidFill>
                  <a:schemeClr val="dk1"/>
                </a:solidFill>
              </a:rPr>
              <a:t>EoE</a:t>
            </a:r>
            <a:r>
              <a:rPr lang="en-US" sz="2600" dirty="0">
                <a:solidFill>
                  <a:schemeClr val="dk1"/>
                </a:solidFill>
              </a:rPr>
              <a:t>)</a:t>
            </a:r>
            <a:endParaRPr sz="2600" dirty="0">
              <a:solidFill>
                <a:schemeClr val="dk1"/>
              </a:solidFill>
            </a:endParaRPr>
          </a:p>
          <a:p>
            <a:pPr marL="457200" lvl="0" indent="-393700" algn="l" rtl="0">
              <a:spcBef>
                <a:spcPts val="1200"/>
              </a:spcBef>
              <a:spcAft>
                <a:spcPts val="0"/>
              </a:spcAft>
              <a:buSzPts val="2600"/>
              <a:buChar char="●"/>
            </a:pPr>
            <a:r>
              <a:rPr lang="en-US" sz="2600" dirty="0">
                <a:solidFill>
                  <a:schemeClr val="dk1"/>
                </a:solidFill>
              </a:rPr>
              <a:t>Understand methods of diagnosis and initial treatment</a:t>
            </a:r>
            <a:endParaRPr sz="2600" dirty="0">
              <a:solidFill>
                <a:schemeClr val="dk1"/>
              </a:solidFill>
            </a:endParaRPr>
          </a:p>
          <a:p>
            <a:pPr marL="457200" lvl="0" indent="-393700" algn="l" rtl="0">
              <a:spcBef>
                <a:spcPts val="1200"/>
              </a:spcBef>
              <a:spcAft>
                <a:spcPts val="0"/>
              </a:spcAft>
              <a:buSzPts val="2600"/>
              <a:buChar char="●"/>
            </a:pPr>
            <a:r>
              <a:rPr lang="en-US" sz="2600" dirty="0">
                <a:solidFill>
                  <a:schemeClr val="dk1"/>
                </a:solidFill>
              </a:rPr>
              <a:t>Appraise treatment options</a:t>
            </a:r>
            <a:endParaRPr sz="2600" dirty="0">
              <a:solidFill>
                <a:schemeClr val="dk1"/>
              </a:solidFill>
            </a:endParaRPr>
          </a:p>
          <a:p>
            <a:pPr marL="914400" lvl="1" indent="-393700" algn="l" rtl="0">
              <a:spcBef>
                <a:spcPts val="1200"/>
              </a:spcBef>
              <a:spcAft>
                <a:spcPts val="0"/>
              </a:spcAft>
              <a:buSzPts val="2600"/>
              <a:buChar char="○"/>
            </a:pPr>
            <a:r>
              <a:rPr lang="en-US" sz="2200" dirty="0">
                <a:solidFill>
                  <a:schemeClr val="dk1"/>
                </a:solidFill>
              </a:rPr>
              <a:t>Dilation</a:t>
            </a:r>
            <a:endParaRPr sz="2200" dirty="0">
              <a:solidFill>
                <a:schemeClr val="dk1"/>
              </a:solidFill>
            </a:endParaRPr>
          </a:p>
          <a:p>
            <a:pPr marL="914400" lvl="1" indent="-393700" algn="l" rtl="0">
              <a:spcBef>
                <a:spcPts val="1200"/>
              </a:spcBef>
              <a:spcAft>
                <a:spcPts val="0"/>
              </a:spcAft>
              <a:buSzPts val="2600"/>
              <a:buChar char="○"/>
            </a:pPr>
            <a:r>
              <a:rPr lang="en-US" sz="2200" dirty="0">
                <a:solidFill>
                  <a:schemeClr val="dk1"/>
                </a:solidFill>
              </a:rPr>
              <a:t>Dietary therapy</a:t>
            </a:r>
            <a:endParaRPr sz="2200" dirty="0">
              <a:solidFill>
                <a:schemeClr val="dk1"/>
              </a:solidFill>
            </a:endParaRPr>
          </a:p>
          <a:p>
            <a:pPr marL="914400" lvl="1" indent="-393700" algn="l" rtl="0">
              <a:spcBef>
                <a:spcPts val="1200"/>
              </a:spcBef>
              <a:spcAft>
                <a:spcPts val="1200"/>
              </a:spcAft>
              <a:buSzPts val="2600"/>
              <a:buChar char="○"/>
            </a:pPr>
            <a:r>
              <a:rPr lang="en-US" sz="2200" dirty="0">
                <a:solidFill>
                  <a:schemeClr val="dk1"/>
                </a:solidFill>
              </a:rPr>
              <a:t>Medications, including the newer agent, </a:t>
            </a:r>
            <a:r>
              <a:rPr lang="en-US" sz="2200" dirty="0" err="1">
                <a:solidFill>
                  <a:schemeClr val="dk1"/>
                </a:solidFill>
              </a:rPr>
              <a:t>dupilumab</a:t>
            </a:r>
            <a:endParaRPr sz="2200" dirty="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2"/>
          <p:cNvSpPr txBox="1">
            <a:spLocks noGrp="1"/>
          </p:cNvSpPr>
          <p:nvPr>
            <p:ph type="title"/>
          </p:nvPr>
        </p:nvSpPr>
        <p:spPr>
          <a:xfrm>
            <a:off x="1759133" y="470423"/>
            <a:ext cx="3618411" cy="164576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How I Do It:</a:t>
            </a:r>
            <a:endParaRPr/>
          </a:p>
        </p:txBody>
      </p:sp>
      <p:grpSp>
        <p:nvGrpSpPr>
          <p:cNvPr id="299" name="Google Shape;299;p42"/>
          <p:cNvGrpSpPr/>
          <p:nvPr/>
        </p:nvGrpSpPr>
        <p:grpSpPr>
          <a:xfrm>
            <a:off x="2096420" y="475248"/>
            <a:ext cx="7959973" cy="5803318"/>
            <a:chOff x="337287" y="4826"/>
            <a:chExt cx="7959973" cy="5803318"/>
          </a:xfrm>
        </p:grpSpPr>
        <p:sp>
          <p:nvSpPr>
            <p:cNvPr id="300" name="Google Shape;300;p42"/>
            <p:cNvSpPr/>
            <p:nvPr/>
          </p:nvSpPr>
          <p:spPr>
            <a:xfrm>
              <a:off x="6883420" y="3499130"/>
              <a:ext cx="91440" cy="638036"/>
            </a:xfrm>
            <a:custGeom>
              <a:avLst/>
              <a:gdLst/>
              <a:ahLst/>
              <a:cxnLst/>
              <a:rect l="l" t="t" r="r" b="b"/>
              <a:pathLst>
                <a:path w="120000" h="120000" extrusionOk="0">
                  <a:moveTo>
                    <a:pt x="60000" y="0"/>
                  </a:moveTo>
                  <a:lnTo>
                    <a:pt x="60000" y="120000"/>
                  </a:lnTo>
                </a:path>
              </a:pathLst>
            </a:custGeom>
            <a:noFill/>
            <a:ln w="25400" cap="flat" cmpd="sng">
              <a:solidFill>
                <a:srgbClr val="4674AA"/>
              </a:solidFill>
              <a:prstDash val="solid"/>
              <a:round/>
              <a:headEnd type="none" w="sm" len="sm"/>
              <a:tailEnd type="none" w="sm" len="sm"/>
            </a:ln>
          </p:spPr>
        </p:sp>
        <p:sp>
          <p:nvSpPr>
            <p:cNvPr id="301" name="Google Shape;301;p42"/>
            <p:cNvSpPr/>
            <p:nvPr/>
          </p:nvSpPr>
          <p:spPr>
            <a:xfrm>
              <a:off x="4876959" y="1426427"/>
              <a:ext cx="2052180" cy="651100"/>
            </a:xfrm>
            <a:custGeom>
              <a:avLst/>
              <a:gdLst/>
              <a:ahLst/>
              <a:cxnLst/>
              <a:rect l="l" t="t" r="r" b="b"/>
              <a:pathLst>
                <a:path w="120000" h="120000" extrusionOk="0">
                  <a:moveTo>
                    <a:pt x="0" y="0"/>
                  </a:moveTo>
                  <a:lnTo>
                    <a:pt x="0" y="81777"/>
                  </a:lnTo>
                  <a:lnTo>
                    <a:pt x="120000" y="81777"/>
                  </a:lnTo>
                  <a:lnTo>
                    <a:pt x="120000" y="120000"/>
                  </a:lnTo>
                </a:path>
              </a:pathLst>
            </a:custGeom>
            <a:noFill/>
            <a:ln w="25400" cap="flat" cmpd="sng">
              <a:solidFill>
                <a:srgbClr val="3B6495"/>
              </a:solidFill>
              <a:prstDash val="solid"/>
              <a:round/>
              <a:headEnd type="none" w="sm" len="sm"/>
              <a:tailEnd type="none" w="sm" len="sm"/>
            </a:ln>
          </p:spPr>
        </p:sp>
        <p:sp>
          <p:nvSpPr>
            <p:cNvPr id="302" name="Google Shape;302;p42"/>
            <p:cNvSpPr/>
            <p:nvPr/>
          </p:nvSpPr>
          <p:spPr>
            <a:xfrm>
              <a:off x="2824778" y="3499130"/>
              <a:ext cx="1368120" cy="651100"/>
            </a:xfrm>
            <a:custGeom>
              <a:avLst/>
              <a:gdLst/>
              <a:ahLst/>
              <a:cxnLst/>
              <a:rect l="l" t="t" r="r" b="b"/>
              <a:pathLst>
                <a:path w="120000" h="120000" extrusionOk="0">
                  <a:moveTo>
                    <a:pt x="0" y="0"/>
                  </a:moveTo>
                  <a:lnTo>
                    <a:pt x="0" y="81777"/>
                  </a:lnTo>
                  <a:lnTo>
                    <a:pt x="120000" y="81777"/>
                  </a:lnTo>
                  <a:lnTo>
                    <a:pt x="120000" y="120000"/>
                  </a:lnTo>
                </a:path>
              </a:pathLst>
            </a:custGeom>
            <a:noFill/>
            <a:ln w="25400" cap="flat" cmpd="sng">
              <a:solidFill>
                <a:srgbClr val="4674AA"/>
              </a:solidFill>
              <a:prstDash val="solid"/>
              <a:round/>
              <a:headEnd type="none" w="sm" len="sm"/>
              <a:tailEnd type="none" w="sm" len="sm"/>
            </a:ln>
          </p:spPr>
        </p:sp>
        <p:sp>
          <p:nvSpPr>
            <p:cNvPr id="303" name="Google Shape;303;p42"/>
            <p:cNvSpPr/>
            <p:nvPr/>
          </p:nvSpPr>
          <p:spPr>
            <a:xfrm>
              <a:off x="1456658" y="3499130"/>
              <a:ext cx="1368120" cy="651100"/>
            </a:xfrm>
            <a:custGeom>
              <a:avLst/>
              <a:gdLst/>
              <a:ahLst/>
              <a:cxnLst/>
              <a:rect l="l" t="t" r="r" b="b"/>
              <a:pathLst>
                <a:path w="120000" h="120000" extrusionOk="0">
                  <a:moveTo>
                    <a:pt x="120000" y="0"/>
                  </a:moveTo>
                  <a:lnTo>
                    <a:pt x="120000" y="81777"/>
                  </a:lnTo>
                  <a:lnTo>
                    <a:pt x="0" y="81777"/>
                  </a:lnTo>
                  <a:lnTo>
                    <a:pt x="0" y="120000"/>
                  </a:lnTo>
                </a:path>
              </a:pathLst>
            </a:custGeom>
            <a:noFill/>
            <a:ln w="25400" cap="flat" cmpd="sng">
              <a:solidFill>
                <a:srgbClr val="4674AA"/>
              </a:solidFill>
              <a:prstDash val="solid"/>
              <a:round/>
              <a:headEnd type="none" w="sm" len="sm"/>
              <a:tailEnd type="none" w="sm" len="sm"/>
            </a:ln>
          </p:spPr>
        </p:sp>
        <p:sp>
          <p:nvSpPr>
            <p:cNvPr id="304" name="Google Shape;304;p42"/>
            <p:cNvSpPr/>
            <p:nvPr/>
          </p:nvSpPr>
          <p:spPr>
            <a:xfrm>
              <a:off x="2824778" y="1426427"/>
              <a:ext cx="2052180" cy="651100"/>
            </a:xfrm>
            <a:custGeom>
              <a:avLst/>
              <a:gdLst/>
              <a:ahLst/>
              <a:cxnLst/>
              <a:rect l="l" t="t" r="r" b="b"/>
              <a:pathLst>
                <a:path w="120000" h="120000" extrusionOk="0">
                  <a:moveTo>
                    <a:pt x="120000" y="0"/>
                  </a:moveTo>
                  <a:lnTo>
                    <a:pt x="120000" y="81777"/>
                  </a:lnTo>
                  <a:lnTo>
                    <a:pt x="0" y="81777"/>
                  </a:lnTo>
                  <a:lnTo>
                    <a:pt x="0" y="120000"/>
                  </a:lnTo>
                </a:path>
              </a:pathLst>
            </a:custGeom>
            <a:noFill/>
            <a:ln w="25400" cap="flat" cmpd="sng">
              <a:solidFill>
                <a:srgbClr val="3B6495"/>
              </a:solidFill>
              <a:prstDash val="solid"/>
              <a:round/>
              <a:headEnd type="none" w="sm" len="sm"/>
              <a:tailEnd type="none" w="sm" len="sm"/>
            </a:ln>
          </p:spPr>
        </p:sp>
        <p:sp>
          <p:nvSpPr>
            <p:cNvPr id="305" name="Google Shape;305;p42"/>
            <p:cNvSpPr/>
            <p:nvPr/>
          </p:nvSpPr>
          <p:spPr>
            <a:xfrm>
              <a:off x="3757588" y="4826"/>
              <a:ext cx="2238742" cy="1421601"/>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6" name="Google Shape;306;p42"/>
            <p:cNvSpPr/>
            <p:nvPr/>
          </p:nvSpPr>
          <p:spPr>
            <a:xfrm>
              <a:off x="4006337" y="241137"/>
              <a:ext cx="2238742" cy="1421601"/>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7" name="Google Shape;307;p42"/>
            <p:cNvSpPr txBox="1"/>
            <p:nvPr/>
          </p:nvSpPr>
          <p:spPr>
            <a:xfrm>
              <a:off x="4047974" y="282774"/>
              <a:ext cx="2155468" cy="133832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a:solidFill>
                    <a:schemeClr val="dk1"/>
                  </a:solidFill>
                  <a:latin typeface="Tahoma"/>
                  <a:ea typeface="Tahoma"/>
                  <a:cs typeface="Tahoma"/>
                  <a:sym typeface="Tahoma"/>
                </a:rPr>
                <a:t>PPI 40mg BID x 8 weeks, then repeat EGD w biopsies</a:t>
              </a:r>
              <a:endParaRPr sz="1400"/>
            </a:p>
          </p:txBody>
        </p:sp>
        <p:sp>
          <p:nvSpPr>
            <p:cNvPr id="308" name="Google Shape;308;p42"/>
            <p:cNvSpPr/>
            <p:nvPr/>
          </p:nvSpPr>
          <p:spPr>
            <a:xfrm>
              <a:off x="1705407" y="2077528"/>
              <a:ext cx="2238742" cy="1421601"/>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9" name="Google Shape;309;p42"/>
            <p:cNvSpPr/>
            <p:nvPr/>
          </p:nvSpPr>
          <p:spPr>
            <a:xfrm>
              <a:off x="1954156" y="2313840"/>
              <a:ext cx="2238742" cy="1421601"/>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0" name="Google Shape;310;p42"/>
            <p:cNvSpPr txBox="1"/>
            <p:nvPr/>
          </p:nvSpPr>
          <p:spPr>
            <a:xfrm>
              <a:off x="1995793" y="2355477"/>
              <a:ext cx="2155468" cy="133832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a:solidFill>
                    <a:schemeClr val="dk1"/>
                  </a:solidFill>
                  <a:latin typeface="Tahoma"/>
                  <a:ea typeface="Tahoma"/>
                  <a:cs typeface="Tahoma"/>
                  <a:sym typeface="Tahoma"/>
                </a:rPr>
                <a:t>Not improved: dupilumab, repeat EGD in 8 weeks</a:t>
              </a:r>
              <a:endParaRPr sz="1800">
                <a:solidFill>
                  <a:schemeClr val="dk1"/>
                </a:solidFill>
                <a:latin typeface="Tahoma"/>
                <a:ea typeface="Tahoma"/>
                <a:cs typeface="Tahoma"/>
                <a:sym typeface="Tahoma"/>
              </a:endParaRPr>
            </a:p>
          </p:txBody>
        </p:sp>
        <p:sp>
          <p:nvSpPr>
            <p:cNvPr id="311" name="Google Shape;311;p42"/>
            <p:cNvSpPr/>
            <p:nvPr/>
          </p:nvSpPr>
          <p:spPr>
            <a:xfrm>
              <a:off x="337287" y="4150231"/>
              <a:ext cx="2238742" cy="1421601"/>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2" name="Google Shape;312;p42"/>
            <p:cNvSpPr/>
            <p:nvPr/>
          </p:nvSpPr>
          <p:spPr>
            <a:xfrm>
              <a:off x="586036" y="4386543"/>
              <a:ext cx="2238742" cy="1421601"/>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3" name="Google Shape;313;p42"/>
            <p:cNvSpPr txBox="1"/>
            <p:nvPr/>
          </p:nvSpPr>
          <p:spPr>
            <a:xfrm>
              <a:off x="627673" y="4428180"/>
              <a:ext cx="2155468" cy="133832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a:solidFill>
                    <a:schemeClr val="dk1"/>
                  </a:solidFill>
                  <a:latin typeface="Tahoma"/>
                  <a:ea typeface="Tahoma"/>
                  <a:cs typeface="Tahoma"/>
                  <a:sym typeface="Tahoma"/>
                </a:rPr>
                <a:t>Not improved: Elimination diet or PRN dilation</a:t>
              </a:r>
              <a:endParaRPr sz="1800">
                <a:solidFill>
                  <a:schemeClr val="dk1"/>
                </a:solidFill>
                <a:latin typeface="Tahoma"/>
                <a:ea typeface="Tahoma"/>
                <a:cs typeface="Tahoma"/>
                <a:sym typeface="Tahoma"/>
              </a:endParaRPr>
            </a:p>
          </p:txBody>
        </p:sp>
        <p:sp>
          <p:nvSpPr>
            <p:cNvPr id="314" name="Google Shape;314;p42"/>
            <p:cNvSpPr/>
            <p:nvPr/>
          </p:nvSpPr>
          <p:spPr>
            <a:xfrm>
              <a:off x="3073528" y="4150231"/>
              <a:ext cx="2238742" cy="1421601"/>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5" name="Google Shape;315;p42"/>
            <p:cNvSpPr/>
            <p:nvPr/>
          </p:nvSpPr>
          <p:spPr>
            <a:xfrm>
              <a:off x="3322277" y="4386543"/>
              <a:ext cx="2238742" cy="1421601"/>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6" name="Google Shape;316;p42"/>
            <p:cNvSpPr txBox="1"/>
            <p:nvPr/>
          </p:nvSpPr>
          <p:spPr>
            <a:xfrm>
              <a:off x="3363914" y="4428180"/>
              <a:ext cx="2155468" cy="133832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a:solidFill>
                    <a:schemeClr val="dk1"/>
                  </a:solidFill>
                  <a:latin typeface="Tahoma"/>
                  <a:ea typeface="Tahoma"/>
                  <a:cs typeface="Tahoma"/>
                  <a:sym typeface="Tahoma"/>
                </a:rPr>
                <a:t>Improved: continue indefinitely?</a:t>
              </a:r>
              <a:endParaRPr sz="1800">
                <a:solidFill>
                  <a:schemeClr val="dk1"/>
                </a:solidFill>
                <a:latin typeface="Tahoma"/>
                <a:ea typeface="Tahoma"/>
                <a:cs typeface="Tahoma"/>
                <a:sym typeface="Tahoma"/>
              </a:endParaRPr>
            </a:p>
          </p:txBody>
        </p:sp>
        <p:sp>
          <p:nvSpPr>
            <p:cNvPr id="317" name="Google Shape;317;p42"/>
            <p:cNvSpPr/>
            <p:nvPr/>
          </p:nvSpPr>
          <p:spPr>
            <a:xfrm>
              <a:off x="5809769" y="2077528"/>
              <a:ext cx="2238742" cy="1421601"/>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8" name="Google Shape;318;p42"/>
            <p:cNvSpPr/>
            <p:nvPr/>
          </p:nvSpPr>
          <p:spPr>
            <a:xfrm>
              <a:off x="6058518" y="2313840"/>
              <a:ext cx="2238742" cy="1421601"/>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9" name="Google Shape;319;p42"/>
            <p:cNvSpPr txBox="1"/>
            <p:nvPr/>
          </p:nvSpPr>
          <p:spPr>
            <a:xfrm>
              <a:off x="6100155" y="2355477"/>
              <a:ext cx="2155468" cy="133832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a:solidFill>
                    <a:schemeClr val="dk1"/>
                  </a:solidFill>
                  <a:latin typeface="Tahoma"/>
                  <a:ea typeface="Tahoma"/>
                  <a:cs typeface="Tahoma"/>
                  <a:sym typeface="Tahoma"/>
                </a:rPr>
                <a:t>Improved: continue PPI at current dose for additional 4 months</a:t>
              </a:r>
              <a:endParaRPr sz="1800">
                <a:solidFill>
                  <a:schemeClr val="dk1"/>
                </a:solidFill>
                <a:latin typeface="Tahoma"/>
                <a:ea typeface="Tahoma"/>
                <a:cs typeface="Tahoma"/>
                <a:sym typeface="Tahoma"/>
              </a:endParaRPr>
            </a:p>
          </p:txBody>
        </p:sp>
        <p:sp>
          <p:nvSpPr>
            <p:cNvPr id="320" name="Google Shape;320;p42"/>
            <p:cNvSpPr/>
            <p:nvPr/>
          </p:nvSpPr>
          <p:spPr>
            <a:xfrm>
              <a:off x="5809769" y="4137166"/>
              <a:ext cx="2238742" cy="1421601"/>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1" name="Google Shape;321;p42"/>
            <p:cNvSpPr/>
            <p:nvPr/>
          </p:nvSpPr>
          <p:spPr>
            <a:xfrm>
              <a:off x="6058518" y="4373478"/>
              <a:ext cx="2238742" cy="1421601"/>
            </a:xfrm>
            <a:prstGeom prst="roundRect">
              <a:avLst>
                <a:gd name="adj" fmla="val 100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2" name="Google Shape;322;p42"/>
            <p:cNvSpPr txBox="1"/>
            <p:nvPr/>
          </p:nvSpPr>
          <p:spPr>
            <a:xfrm>
              <a:off x="6100155" y="4415115"/>
              <a:ext cx="2155468" cy="133832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a:solidFill>
                    <a:schemeClr val="dk1"/>
                  </a:solidFill>
                  <a:latin typeface="Tahoma"/>
                  <a:ea typeface="Tahoma"/>
                  <a:cs typeface="Tahoma"/>
                  <a:sym typeface="Tahoma"/>
                </a:rPr>
                <a:t>Asymptomatic? Decrease dose to daily PPI </a:t>
              </a:r>
              <a:endParaRPr sz="1800">
                <a:solidFill>
                  <a:schemeClr val="dk1"/>
                </a:solidFill>
                <a:latin typeface="Tahoma"/>
                <a:ea typeface="Tahoma"/>
                <a:cs typeface="Tahoma"/>
                <a:sym typeface="Tahoma"/>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C483DA-7B23-F57D-5168-BC1C5AEAAA3F}"/>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16="http://schemas.microsoft.com/office/drawing/2014/main" xmlns="" id="{D1F15D08-532A-8816-A34A-99ED7F8B31D3}"/>
              </a:ext>
            </a:extLst>
          </p:cNvPr>
          <p:cNvSpPr>
            <a:spLocks noGrp="1"/>
          </p:cNvSpPr>
          <p:nvPr>
            <p:ph type="body" idx="1"/>
          </p:nvPr>
        </p:nvSpPr>
        <p:spPr/>
        <p:txBody>
          <a:bodyPr/>
          <a:lstStyle/>
          <a:p>
            <a:pPr marL="342900" indent="-361950">
              <a:buFont typeface="Arial,Sans-Serif"/>
            </a:pPr>
            <a:r>
              <a:rPr lang="en-US" sz="2100" dirty="0">
                <a:solidFill>
                  <a:schemeClr val="dk1"/>
                </a:solidFill>
              </a:rPr>
              <a:t>Consider </a:t>
            </a:r>
            <a:r>
              <a:rPr lang="en-US" sz="2100" dirty="0" err="1">
                <a:solidFill>
                  <a:schemeClr val="dk1"/>
                </a:solidFill>
              </a:rPr>
              <a:t>EoE</a:t>
            </a:r>
            <a:r>
              <a:rPr lang="en-US" sz="2100" dirty="0">
                <a:solidFill>
                  <a:schemeClr val="dk1"/>
                </a:solidFill>
              </a:rPr>
              <a:t> in any person with recurrent dysphagia, chest pain, or refractory reflux symptoms</a:t>
            </a:r>
            <a:endParaRPr lang="en-US" sz="2100" dirty="0">
              <a:solidFill>
                <a:srgbClr val="000000"/>
              </a:solidFill>
            </a:endParaRPr>
          </a:p>
          <a:p>
            <a:pPr marL="742950" lvl="1" indent="-304800">
              <a:lnSpc>
                <a:spcPct val="114999"/>
              </a:lnSpc>
              <a:buFont typeface="Arial,Sans-Serif"/>
              <a:buChar char="○"/>
            </a:pPr>
            <a:r>
              <a:rPr lang="en-US" sz="1700" dirty="0">
                <a:solidFill>
                  <a:schemeClr val="dk1"/>
                </a:solidFill>
              </a:rPr>
              <a:t>If no dysphagia, consider 8-week trial of PPI prior to endoscopy</a:t>
            </a:r>
          </a:p>
          <a:p>
            <a:pPr marL="342900" indent="-361950">
              <a:lnSpc>
                <a:spcPct val="114999"/>
              </a:lnSpc>
              <a:spcBef>
                <a:spcPts val="1200"/>
              </a:spcBef>
              <a:buFont typeface="Arial,Sans-Serif"/>
            </a:pPr>
            <a:r>
              <a:rPr lang="en-US" sz="2100" dirty="0">
                <a:solidFill>
                  <a:schemeClr val="dk1"/>
                </a:solidFill>
              </a:rPr>
              <a:t>Diagnosis requires EGD with biopsy, and exclusion of other causes of eosinophilia</a:t>
            </a:r>
            <a:endParaRPr lang="en-US" sz="2100" dirty="0">
              <a:solidFill>
                <a:srgbClr val="000000"/>
              </a:solidFill>
            </a:endParaRPr>
          </a:p>
          <a:p>
            <a:pPr marL="342900" indent="-361950">
              <a:lnSpc>
                <a:spcPct val="114999"/>
              </a:lnSpc>
              <a:spcBef>
                <a:spcPts val="1200"/>
              </a:spcBef>
              <a:buFont typeface="Arial,Sans-Serif"/>
            </a:pPr>
            <a:r>
              <a:rPr lang="en-US" sz="2100" dirty="0">
                <a:solidFill>
                  <a:schemeClr val="dk1"/>
                </a:solidFill>
              </a:rPr>
              <a:t>This is a chronic condition, and symptoms tend to recur off of therapy.  Treatment is recommended:</a:t>
            </a:r>
          </a:p>
          <a:p>
            <a:pPr marL="742950" lvl="1" indent="-304800">
              <a:lnSpc>
                <a:spcPct val="114999"/>
              </a:lnSpc>
              <a:buFont typeface="Arial,Sans-Serif"/>
              <a:buChar char="○"/>
            </a:pPr>
            <a:r>
              <a:rPr lang="en-US" sz="1700" dirty="0">
                <a:solidFill>
                  <a:schemeClr val="dk1"/>
                </a:solidFill>
              </a:rPr>
              <a:t>Medical therapy: PPI, steroids, dupilumab</a:t>
            </a:r>
            <a:endParaRPr lang="en-US" sz="1700" dirty="0">
              <a:solidFill>
                <a:srgbClr val="000000"/>
              </a:solidFill>
            </a:endParaRPr>
          </a:p>
          <a:p>
            <a:pPr marL="742950" lvl="1" indent="-304800">
              <a:lnSpc>
                <a:spcPct val="114999"/>
              </a:lnSpc>
              <a:buFont typeface="Arial,Sans-Serif"/>
              <a:buChar char="○"/>
            </a:pPr>
            <a:r>
              <a:rPr lang="en-US" sz="1700" dirty="0">
                <a:solidFill>
                  <a:schemeClr val="dk1"/>
                </a:solidFill>
              </a:rPr>
              <a:t>Dietary Therapy</a:t>
            </a:r>
            <a:endParaRPr lang="en-US" sz="1700" dirty="0">
              <a:solidFill>
                <a:srgbClr val="000000"/>
              </a:solidFill>
            </a:endParaRPr>
          </a:p>
          <a:p>
            <a:pPr marL="742950" lvl="1" indent="-304800">
              <a:lnSpc>
                <a:spcPct val="114999"/>
              </a:lnSpc>
              <a:buFont typeface="Arial,Sans-Serif"/>
              <a:buChar char="○"/>
            </a:pPr>
            <a:r>
              <a:rPr lang="en-US" sz="1700" dirty="0">
                <a:solidFill>
                  <a:schemeClr val="dk1"/>
                </a:solidFill>
              </a:rPr>
              <a:t>Dilation PRN</a:t>
            </a:r>
            <a:endParaRPr lang="en-US" sz="1700" dirty="0">
              <a:solidFill>
                <a:srgbClr val="000000"/>
              </a:solidFill>
            </a:endParaRPr>
          </a:p>
          <a:p>
            <a:pPr marL="914400">
              <a:lnSpc>
                <a:spcPct val="114999"/>
              </a:lnSpc>
              <a:spcBef>
                <a:spcPts val="1200"/>
              </a:spcBef>
              <a:spcAft>
                <a:spcPts val="1200"/>
              </a:spcAft>
              <a:buChar char="○"/>
            </a:pPr>
            <a:endParaRPr lang="en-US" dirty="0"/>
          </a:p>
          <a:p>
            <a:pPr>
              <a:lnSpc>
                <a:spcPct val="114999"/>
              </a:lnSpc>
            </a:pPr>
            <a:endParaRPr lang="en-US" dirty="0"/>
          </a:p>
        </p:txBody>
      </p:sp>
    </p:spTree>
    <p:extLst>
      <p:ext uri="{BB962C8B-B14F-4D97-AF65-F5344CB8AC3E}">
        <p14:creationId xmlns:p14="http://schemas.microsoft.com/office/powerpoint/2010/main" val="309433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4"/>
          <p:cNvSpPr txBox="1">
            <a:spLocks noGrp="1"/>
          </p:cNvSpPr>
          <p:nvPr>
            <p:ph type="ctrTitle"/>
          </p:nvPr>
        </p:nvSpPr>
        <p:spPr>
          <a:xfrm>
            <a:off x="1835708" y="992767"/>
            <a:ext cx="8520600" cy="27369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Question #1</a:t>
            </a:r>
            <a:endParaRPr/>
          </a:p>
        </p:txBody>
      </p:sp>
      <p:sp>
        <p:nvSpPr>
          <p:cNvPr id="92" name="Google Shape;92;p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400"/>
              <a:buChar char="●"/>
            </a:pPr>
            <a:r>
              <a:rPr lang="en-US" sz="2400">
                <a:solidFill>
                  <a:schemeClr val="dk1"/>
                </a:solidFill>
              </a:rPr>
              <a:t>A 23 year old male presents to the ED with the feeling that a piece of chicken is “stuck” at the level of his suprasternal notch.  </a:t>
            </a:r>
            <a:endParaRPr>
              <a:solidFill>
                <a:schemeClr val="dk1"/>
              </a:solidFill>
            </a:endParaRPr>
          </a:p>
          <a:p>
            <a:pPr marL="342900" lvl="0" indent="-342900" algn="l" rtl="0">
              <a:spcBef>
                <a:spcPts val="480"/>
              </a:spcBef>
              <a:spcAft>
                <a:spcPts val="0"/>
              </a:spcAft>
              <a:buSzPts val="2400"/>
              <a:buChar char="●"/>
            </a:pPr>
            <a:r>
              <a:rPr lang="en-US" sz="2400">
                <a:solidFill>
                  <a:schemeClr val="dk1"/>
                </a:solidFill>
              </a:rPr>
              <a:t>He has had this feeling about 6 or 7 times in the past 2 years, but the food usually has passed after drinking lots of water.  He is healthy except for mild-intermittent asthma, and some eczema.</a:t>
            </a:r>
            <a:endParaRPr>
              <a:solidFill>
                <a:schemeClr val="dk1"/>
              </a:solidFill>
            </a:endParaRPr>
          </a:p>
          <a:p>
            <a:pPr marL="342900" lvl="0" indent="-342900" algn="l" rtl="0">
              <a:spcBef>
                <a:spcPts val="480"/>
              </a:spcBef>
              <a:spcAft>
                <a:spcPts val="1200"/>
              </a:spcAft>
              <a:buSzPts val="2400"/>
              <a:buChar char="●"/>
            </a:pPr>
            <a:r>
              <a:rPr lang="en-US" sz="2400">
                <a:solidFill>
                  <a:schemeClr val="dk1"/>
                </a:solidFill>
              </a:rPr>
              <a:t>Before the GI arrives, he notes that the sensation is gone, and can once again drink liquids.  ED plans to discharge, but asks for your follow-up recommendations?</a:t>
            </a:r>
            <a:endParaRPr sz="24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5"/>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a:t>Question #1</a:t>
            </a:r>
            <a:endParaRPr/>
          </a:p>
        </p:txBody>
      </p:sp>
      <p:sp>
        <p:nvSpPr>
          <p:cNvPr id="98" name="Google Shape;98;p5"/>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rmAutofit/>
          </a:bodyPr>
          <a:lstStyle/>
          <a:p>
            <a:pPr marL="342900" lvl="0" indent="-381000" algn="l" rtl="0">
              <a:spcBef>
                <a:spcPts val="360"/>
              </a:spcBef>
              <a:spcAft>
                <a:spcPts val="0"/>
              </a:spcAft>
              <a:buSzPts val="2400"/>
              <a:buAutoNum type="arabicPeriod"/>
            </a:pPr>
            <a:r>
              <a:rPr lang="en-US" sz="2400">
                <a:solidFill>
                  <a:schemeClr val="dk1"/>
                </a:solidFill>
              </a:rPr>
              <a:t>Order a barium esophagram</a:t>
            </a:r>
            <a:endParaRPr sz="2400">
              <a:solidFill>
                <a:schemeClr val="dk1"/>
              </a:solidFill>
            </a:endParaRPr>
          </a:p>
          <a:p>
            <a:pPr marL="342900" lvl="0" indent="-381000" algn="l" rtl="0">
              <a:spcBef>
                <a:spcPts val="1200"/>
              </a:spcBef>
              <a:spcAft>
                <a:spcPts val="0"/>
              </a:spcAft>
              <a:buSzPts val="2400"/>
              <a:buAutoNum type="arabicPeriod"/>
            </a:pPr>
            <a:r>
              <a:rPr lang="en-US" sz="2400">
                <a:solidFill>
                  <a:schemeClr val="dk1"/>
                </a:solidFill>
              </a:rPr>
              <a:t>Begin a trial of Omeprazole, 20mg daily</a:t>
            </a:r>
            <a:endParaRPr sz="2400">
              <a:solidFill>
                <a:schemeClr val="dk1"/>
              </a:solidFill>
            </a:endParaRPr>
          </a:p>
          <a:p>
            <a:pPr marL="342900" lvl="0" indent="-381000" algn="l" rtl="0">
              <a:spcBef>
                <a:spcPts val="1200"/>
              </a:spcBef>
              <a:spcAft>
                <a:spcPts val="0"/>
              </a:spcAft>
              <a:buSzPts val="2400"/>
              <a:buAutoNum type="arabicPeriod"/>
            </a:pPr>
            <a:r>
              <a:rPr lang="en-US" sz="2400">
                <a:solidFill>
                  <a:schemeClr val="dk1"/>
                </a:solidFill>
              </a:rPr>
              <a:t>Refer for EGD with biopsy and possible dilation</a:t>
            </a:r>
            <a:endParaRPr sz="2400">
              <a:solidFill>
                <a:schemeClr val="dk1"/>
              </a:solidFill>
            </a:endParaRPr>
          </a:p>
          <a:p>
            <a:pPr marL="342900" lvl="0" indent="-381000" algn="l" rtl="0">
              <a:spcBef>
                <a:spcPts val="1200"/>
              </a:spcBef>
              <a:spcAft>
                <a:spcPts val="0"/>
              </a:spcAft>
              <a:buSzPts val="2400"/>
              <a:buAutoNum type="arabicPeriod"/>
            </a:pPr>
            <a:r>
              <a:rPr lang="en-US" sz="2400">
                <a:solidFill>
                  <a:schemeClr val="dk1"/>
                </a:solidFill>
              </a:rPr>
              <a:t>Refer to an allergist</a:t>
            </a:r>
            <a:endParaRPr sz="2400">
              <a:solidFill>
                <a:schemeClr val="dk1"/>
              </a:solidFill>
            </a:endParaRPr>
          </a:p>
          <a:p>
            <a:pPr marL="342900" lvl="0" indent="-381000" algn="l" rtl="0">
              <a:spcBef>
                <a:spcPts val="1200"/>
              </a:spcBef>
              <a:spcAft>
                <a:spcPts val="1200"/>
              </a:spcAft>
              <a:buSzPts val="2400"/>
              <a:buAutoNum type="arabicPeriod"/>
            </a:pPr>
            <a:r>
              <a:rPr lang="en-US" sz="2400">
                <a:solidFill>
                  <a:schemeClr val="dk1"/>
                </a:solidFill>
              </a:rPr>
              <a:t>Encourage him to chew better, and follow-up as needed</a:t>
            </a:r>
            <a:endParaRPr sz="24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6"/>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00"/>
              <a:buFont typeface="Arial"/>
              <a:buNone/>
            </a:pPr>
            <a:r>
              <a:rPr lang="en-US" sz="4800"/>
              <a:t>Conceptual Definition</a:t>
            </a:r>
            <a:endParaRPr sz="4800"/>
          </a:p>
        </p:txBody>
      </p:sp>
      <p:sp>
        <p:nvSpPr>
          <p:cNvPr id="105" name="Google Shape;105;p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US" sz="2200">
                <a:solidFill>
                  <a:schemeClr val="dk1"/>
                </a:solidFill>
              </a:rPr>
              <a:t>Eosinophilic Esophagitis (EoE)</a:t>
            </a:r>
            <a:endParaRPr sz="2200">
              <a:solidFill>
                <a:schemeClr val="dk1"/>
              </a:solidFill>
            </a:endParaRPr>
          </a:p>
          <a:p>
            <a:pPr marL="457200" lvl="0" indent="-368300" algn="l" rtl="0">
              <a:spcBef>
                <a:spcPts val="1200"/>
              </a:spcBef>
              <a:spcAft>
                <a:spcPts val="0"/>
              </a:spcAft>
              <a:buSzPts val="2200"/>
              <a:buChar char="●"/>
            </a:pPr>
            <a:r>
              <a:rPr lang="en-US" sz="2200">
                <a:solidFill>
                  <a:schemeClr val="dk1"/>
                </a:solidFill>
              </a:rPr>
              <a:t>A chronic, local immune / antigen-mediated esophageal disease</a:t>
            </a:r>
            <a:endParaRPr sz="2200">
              <a:solidFill>
                <a:schemeClr val="dk1"/>
              </a:solidFill>
            </a:endParaRPr>
          </a:p>
          <a:p>
            <a:pPr marL="457200" lvl="0" indent="-368300" algn="l" rtl="0">
              <a:spcBef>
                <a:spcPts val="0"/>
              </a:spcBef>
              <a:spcAft>
                <a:spcPts val="0"/>
              </a:spcAft>
              <a:buSzPts val="2200"/>
              <a:buChar char="●"/>
            </a:pPr>
            <a:r>
              <a:rPr lang="en-US" sz="2200">
                <a:solidFill>
                  <a:schemeClr val="dk1"/>
                </a:solidFill>
              </a:rPr>
              <a:t>Characterized clinically by symptoms related to esophageal dysfunction</a:t>
            </a:r>
            <a:endParaRPr sz="2200">
              <a:solidFill>
                <a:schemeClr val="dk1"/>
              </a:solidFill>
            </a:endParaRPr>
          </a:p>
          <a:p>
            <a:pPr marL="457200" lvl="0" indent="-368300" algn="l" rtl="0">
              <a:spcBef>
                <a:spcPts val="0"/>
              </a:spcBef>
              <a:spcAft>
                <a:spcPts val="0"/>
              </a:spcAft>
              <a:buSzPts val="2200"/>
              <a:buChar char="●"/>
            </a:pPr>
            <a:r>
              <a:rPr lang="en-US" sz="2200">
                <a:solidFill>
                  <a:schemeClr val="dk1"/>
                </a:solidFill>
              </a:rPr>
              <a:t>Characterized histologically by eosinophil-predominant inflammation</a:t>
            </a:r>
            <a:endParaRPr sz="2200">
              <a:solidFill>
                <a:schemeClr val="dk1"/>
              </a:solidFill>
            </a:endParaRPr>
          </a:p>
        </p:txBody>
      </p:sp>
      <p:pic>
        <p:nvPicPr>
          <p:cNvPr id="106" name="Google Shape;106;p6"/>
          <p:cNvPicPr preferRelativeResize="0"/>
          <p:nvPr/>
        </p:nvPicPr>
        <p:blipFill>
          <a:blip r:embed="rId3">
            <a:alphaModFix/>
          </a:blip>
          <a:stretch>
            <a:fillRect/>
          </a:stretch>
        </p:blipFill>
        <p:spPr>
          <a:xfrm>
            <a:off x="1937689" y="4983175"/>
            <a:ext cx="3724275" cy="1143000"/>
          </a:xfrm>
          <a:prstGeom prst="rect">
            <a:avLst/>
          </a:prstGeom>
          <a:noFill/>
          <a:ln>
            <a:noFill/>
          </a:ln>
        </p:spPr>
      </p:pic>
      <p:sp>
        <p:nvSpPr>
          <p:cNvPr id="107" name="Google Shape;107;p6"/>
          <p:cNvSpPr txBox="1"/>
          <p:nvPr/>
        </p:nvSpPr>
        <p:spPr>
          <a:xfrm>
            <a:off x="6530100" y="4983175"/>
            <a:ext cx="368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a:t>United European Gastroenterology Journal 2017, Vol. 5(3) 335–35</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sz="3600"/>
              <a:t>Clinical Presentation In Adults</a:t>
            </a:r>
            <a:endParaRPr sz="3600"/>
          </a:p>
        </p:txBody>
      </p:sp>
      <p:sp>
        <p:nvSpPr>
          <p:cNvPr id="114" name="Google Shape;114;p15"/>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57200" lvl="0" indent="-406400" algn="l" rtl="0">
              <a:spcBef>
                <a:spcPts val="360"/>
              </a:spcBef>
              <a:spcAft>
                <a:spcPts val="0"/>
              </a:spcAft>
              <a:buSzPts val="2800"/>
              <a:buChar char="●"/>
            </a:pPr>
            <a:r>
              <a:rPr lang="en-US" sz="2800">
                <a:solidFill>
                  <a:schemeClr val="dk1"/>
                </a:solidFill>
              </a:rPr>
              <a:t>Intermittent </a:t>
            </a:r>
            <a:r>
              <a:rPr lang="en-US" sz="2800" i="1">
                <a:solidFill>
                  <a:schemeClr val="dk1"/>
                </a:solidFill>
              </a:rPr>
              <a:t>solid</a:t>
            </a:r>
            <a:r>
              <a:rPr lang="en-US" sz="2800">
                <a:solidFill>
                  <a:schemeClr val="dk1"/>
                </a:solidFill>
              </a:rPr>
              <a:t> food dysphagia: 29-100%</a:t>
            </a:r>
            <a:endParaRPr sz="2800">
              <a:solidFill>
                <a:schemeClr val="dk1"/>
              </a:solidFill>
            </a:endParaRPr>
          </a:p>
          <a:p>
            <a:pPr marL="457200" lvl="0" indent="-406400" algn="l" rtl="0">
              <a:spcBef>
                <a:spcPts val="0"/>
              </a:spcBef>
              <a:spcAft>
                <a:spcPts val="0"/>
              </a:spcAft>
              <a:buSzPts val="2800"/>
              <a:buChar char="●"/>
            </a:pPr>
            <a:r>
              <a:rPr lang="en-US" sz="2800">
                <a:solidFill>
                  <a:schemeClr val="dk1"/>
                </a:solidFill>
              </a:rPr>
              <a:t>Food impaction: 33-54%</a:t>
            </a:r>
            <a:endParaRPr sz="2800">
              <a:solidFill>
                <a:schemeClr val="dk1"/>
              </a:solidFill>
            </a:endParaRPr>
          </a:p>
          <a:p>
            <a:pPr marL="457200" lvl="0" indent="-406400" algn="l" rtl="0">
              <a:spcBef>
                <a:spcPts val="0"/>
              </a:spcBef>
              <a:spcAft>
                <a:spcPts val="0"/>
              </a:spcAft>
              <a:buSzPts val="2800"/>
              <a:buChar char="●"/>
            </a:pPr>
            <a:r>
              <a:rPr lang="en-US" sz="2800">
                <a:solidFill>
                  <a:schemeClr val="dk1"/>
                </a:solidFill>
              </a:rPr>
              <a:t>Less common / less specific:</a:t>
            </a:r>
            <a:endParaRPr sz="2800">
              <a:solidFill>
                <a:schemeClr val="dk1"/>
              </a:solidFill>
            </a:endParaRPr>
          </a:p>
          <a:p>
            <a:pPr marL="914400" lvl="1" indent="-406400" algn="l" rtl="0">
              <a:spcBef>
                <a:spcPts val="0"/>
              </a:spcBef>
              <a:spcAft>
                <a:spcPts val="0"/>
              </a:spcAft>
              <a:buSzPts val="2800"/>
              <a:buChar char="○"/>
            </a:pPr>
            <a:r>
              <a:rPr lang="en-US" sz="2400">
                <a:solidFill>
                  <a:schemeClr val="dk1"/>
                </a:solidFill>
              </a:rPr>
              <a:t>GERD-like symptoms: 7-100%</a:t>
            </a:r>
            <a:endParaRPr sz="2400">
              <a:solidFill>
                <a:schemeClr val="dk1"/>
              </a:solidFill>
            </a:endParaRPr>
          </a:p>
          <a:p>
            <a:pPr marL="914400" lvl="1" indent="-406400" algn="l" rtl="0">
              <a:spcBef>
                <a:spcPts val="0"/>
              </a:spcBef>
              <a:spcAft>
                <a:spcPts val="0"/>
              </a:spcAft>
              <a:buSzPts val="2800"/>
              <a:buChar char="○"/>
            </a:pPr>
            <a:r>
              <a:rPr lang="en-US" sz="2400">
                <a:solidFill>
                  <a:schemeClr val="dk1"/>
                </a:solidFill>
              </a:rPr>
              <a:t>Chest pain: 1-58%</a:t>
            </a:r>
            <a:endParaRPr sz="2400">
              <a:solidFill>
                <a:schemeClr val="dk1"/>
              </a:solidFill>
            </a:endParaRPr>
          </a:p>
          <a:p>
            <a:pPr marL="914400" lvl="1" indent="-406400" algn="l" rtl="0">
              <a:spcBef>
                <a:spcPts val="0"/>
              </a:spcBef>
              <a:spcAft>
                <a:spcPts val="0"/>
              </a:spcAft>
              <a:buSzPts val="2800"/>
              <a:buChar char="○"/>
            </a:pPr>
            <a:r>
              <a:rPr lang="en-US" sz="2400">
                <a:solidFill>
                  <a:schemeClr val="dk1"/>
                </a:solidFill>
              </a:rPr>
              <a:t>Abdominal pain: 3-25%</a:t>
            </a:r>
            <a:endParaRPr sz="24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Arial"/>
              <a:buNone/>
            </a:pPr>
            <a:r>
              <a:rPr lang="en-US" sz="3600"/>
              <a:t>Incidence / Prevalence</a:t>
            </a:r>
            <a:endParaRPr sz="3600"/>
          </a:p>
        </p:txBody>
      </p:sp>
      <p:sp>
        <p:nvSpPr>
          <p:cNvPr id="121" name="Google Shape;121;p1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0" indent="-374650" algn="l" rtl="0">
              <a:spcBef>
                <a:spcPts val="360"/>
              </a:spcBef>
              <a:spcAft>
                <a:spcPts val="0"/>
              </a:spcAft>
              <a:buSzPts val="2300"/>
              <a:buChar char="●"/>
            </a:pPr>
            <a:r>
              <a:rPr lang="en-US" sz="2300">
                <a:solidFill>
                  <a:schemeClr val="dk1"/>
                </a:solidFill>
              </a:rPr>
              <a:t>Currently unclear </a:t>
            </a:r>
            <a:endParaRPr sz="2300">
              <a:solidFill>
                <a:schemeClr val="dk1"/>
              </a:solidFill>
            </a:endParaRPr>
          </a:p>
          <a:p>
            <a:pPr marL="914400" lvl="1" indent="-374650" algn="l" rtl="0">
              <a:spcBef>
                <a:spcPts val="1200"/>
              </a:spcBef>
              <a:spcAft>
                <a:spcPts val="0"/>
              </a:spcAft>
              <a:buSzPts val="2300"/>
              <a:buChar char="○"/>
            </a:pPr>
            <a:r>
              <a:rPr lang="en-US" sz="1900">
                <a:solidFill>
                  <a:schemeClr val="dk1"/>
                </a:solidFill>
              </a:rPr>
              <a:t>Prevalence of 0.4-6.5% </a:t>
            </a:r>
            <a:endParaRPr sz="1900">
              <a:solidFill>
                <a:schemeClr val="dk1"/>
              </a:solidFill>
            </a:endParaRPr>
          </a:p>
          <a:p>
            <a:pPr marL="914400" lvl="1" indent="-374650" algn="l" rtl="0">
              <a:spcBef>
                <a:spcPts val="1200"/>
              </a:spcBef>
              <a:spcAft>
                <a:spcPts val="0"/>
              </a:spcAft>
              <a:buSzPts val="2300"/>
              <a:buChar char="○"/>
            </a:pPr>
            <a:r>
              <a:rPr lang="en-US" sz="1900">
                <a:solidFill>
                  <a:schemeClr val="dk1"/>
                </a:solidFill>
              </a:rPr>
              <a:t>15% of people presenting with dysphagia </a:t>
            </a:r>
            <a:endParaRPr sz="1900">
              <a:solidFill>
                <a:schemeClr val="dk1"/>
              </a:solidFill>
            </a:endParaRPr>
          </a:p>
          <a:p>
            <a:pPr marL="914400" lvl="1" indent="-374650" algn="l" rtl="0">
              <a:spcBef>
                <a:spcPts val="1200"/>
              </a:spcBef>
              <a:spcAft>
                <a:spcPts val="0"/>
              </a:spcAft>
              <a:buSzPts val="2300"/>
              <a:buChar char="○"/>
            </a:pPr>
            <a:r>
              <a:rPr lang="en-US" sz="1900">
                <a:solidFill>
                  <a:schemeClr val="dk1"/>
                </a:solidFill>
              </a:rPr>
              <a:t>Aliment Pharmacol Ther 2008;289:280-2 </a:t>
            </a:r>
            <a:endParaRPr sz="1900">
              <a:solidFill>
                <a:schemeClr val="dk1"/>
              </a:solidFill>
            </a:endParaRPr>
          </a:p>
          <a:p>
            <a:pPr marL="457200" lvl="0" indent="-374650" algn="l" rtl="0">
              <a:spcBef>
                <a:spcPts val="1200"/>
              </a:spcBef>
              <a:spcAft>
                <a:spcPts val="0"/>
              </a:spcAft>
              <a:buSzPts val="2300"/>
              <a:buChar char="●"/>
            </a:pPr>
            <a:r>
              <a:rPr lang="en-US" sz="2300">
                <a:solidFill>
                  <a:schemeClr val="dk1"/>
                </a:solidFill>
              </a:rPr>
              <a:t>Up to 50% of patients presenting with food impaction </a:t>
            </a:r>
            <a:endParaRPr sz="2300">
              <a:solidFill>
                <a:schemeClr val="dk1"/>
              </a:solidFill>
            </a:endParaRPr>
          </a:p>
          <a:p>
            <a:pPr marL="457200" lvl="0" indent="-374650" algn="l" rtl="0">
              <a:spcBef>
                <a:spcPts val="1200"/>
              </a:spcBef>
              <a:spcAft>
                <a:spcPts val="0"/>
              </a:spcAft>
              <a:buSzPts val="2300"/>
              <a:buChar char="●"/>
            </a:pPr>
            <a:r>
              <a:rPr lang="en-US" sz="2300">
                <a:solidFill>
                  <a:schemeClr val="dk1"/>
                </a:solidFill>
              </a:rPr>
              <a:t>Studies based on histology alone over-represent prevalence</a:t>
            </a:r>
            <a:endParaRPr sz="2300">
              <a:solidFill>
                <a:schemeClr val="dk1"/>
              </a:solidFill>
            </a:endParaRPr>
          </a:p>
          <a:p>
            <a:pPr marL="457200" lvl="0" indent="-374650" algn="l" rtl="0">
              <a:spcBef>
                <a:spcPts val="1200"/>
              </a:spcBef>
              <a:spcAft>
                <a:spcPts val="1200"/>
              </a:spcAft>
              <a:buSzPts val="2300"/>
              <a:buChar char="●"/>
            </a:pPr>
            <a:r>
              <a:rPr lang="en-US" sz="2300">
                <a:solidFill>
                  <a:schemeClr val="dk1"/>
                </a:solidFill>
              </a:rPr>
              <a:t>Increasing recognition that people previously believed to have severe GERD or atypical chest pain may have EoE</a:t>
            </a:r>
            <a:endParaRPr sz="23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AB67C8-7522-C092-0BEC-7B4D4F3C06C0}"/>
              </a:ext>
            </a:extLst>
          </p:cNvPr>
          <p:cNvSpPr>
            <a:spLocks noGrp="1"/>
          </p:cNvSpPr>
          <p:nvPr>
            <p:ph type="title"/>
          </p:nvPr>
        </p:nvSpPr>
        <p:spPr/>
        <p:txBody>
          <a:bodyPr/>
          <a:lstStyle/>
          <a:p>
            <a:r>
              <a:rPr lang="en-US" sz="4800" dirty="0"/>
              <a:t>What to ask?</a:t>
            </a:r>
          </a:p>
        </p:txBody>
      </p:sp>
      <p:sp>
        <p:nvSpPr>
          <p:cNvPr id="3" name="Text Placeholder 2">
            <a:extLst>
              <a:ext uri="{FF2B5EF4-FFF2-40B4-BE49-F238E27FC236}">
                <a16:creationId xmlns:a16="http://schemas.microsoft.com/office/drawing/2014/main" xmlns="" id="{D11F61D2-6919-46BB-6EC3-859E4E01EDDD}"/>
              </a:ext>
            </a:extLst>
          </p:cNvPr>
          <p:cNvSpPr>
            <a:spLocks noGrp="1"/>
          </p:cNvSpPr>
          <p:nvPr>
            <p:ph type="body" idx="1"/>
          </p:nvPr>
        </p:nvSpPr>
        <p:spPr>
          <a:xfrm>
            <a:off x="609600" y="1374422"/>
            <a:ext cx="10972800" cy="4526100"/>
          </a:xfrm>
        </p:spPr>
        <p:txBody>
          <a:bodyPr spcFirstLastPara="1" wrap="square" lIns="91425" tIns="45700" rIns="91425" bIns="45700" anchor="t" anchorCtr="0">
            <a:noAutofit/>
          </a:bodyPr>
          <a:lstStyle/>
          <a:p>
            <a:pPr indent="-349250">
              <a:buFont typeface="Arial,Sans-Serif"/>
            </a:pPr>
            <a:r>
              <a:rPr lang="en-US" sz="2400" dirty="0">
                <a:solidFill>
                  <a:schemeClr val="dk1"/>
                </a:solidFill>
              </a:rPr>
              <a:t>What causes more problems - solid foods or liquids?</a:t>
            </a:r>
          </a:p>
          <a:p>
            <a:pPr lvl="1" indent="-349250">
              <a:lnSpc>
                <a:spcPct val="114999"/>
              </a:lnSpc>
              <a:spcBef>
                <a:spcPts val="0"/>
              </a:spcBef>
              <a:buFont typeface="Arial,Sans-Serif"/>
              <a:buChar char="○"/>
            </a:pPr>
            <a:r>
              <a:rPr lang="en-US" sz="1800" dirty="0">
                <a:solidFill>
                  <a:schemeClr val="dk1"/>
                </a:solidFill>
              </a:rPr>
              <a:t>Liquids: oropharyngeal dysphagia</a:t>
            </a:r>
          </a:p>
          <a:p>
            <a:pPr indent="-349250">
              <a:lnSpc>
                <a:spcPct val="114999"/>
              </a:lnSpc>
              <a:spcBef>
                <a:spcPts val="0"/>
              </a:spcBef>
              <a:buFont typeface="Arial,Sans-Serif"/>
            </a:pPr>
            <a:r>
              <a:rPr lang="en-US" sz="2400" dirty="0">
                <a:solidFill>
                  <a:schemeClr val="dk1"/>
                </a:solidFill>
              </a:rPr>
              <a:t>Do you cough and sputter when you swallow?</a:t>
            </a:r>
          </a:p>
          <a:p>
            <a:pPr lvl="1" indent="-349250">
              <a:lnSpc>
                <a:spcPct val="114999"/>
              </a:lnSpc>
              <a:spcBef>
                <a:spcPts val="0"/>
              </a:spcBef>
              <a:buFont typeface="Arial,Sans-Serif"/>
              <a:buChar char="○"/>
            </a:pPr>
            <a:r>
              <a:rPr lang="en-US" sz="1800" dirty="0">
                <a:solidFill>
                  <a:schemeClr val="dk1"/>
                </a:solidFill>
              </a:rPr>
              <a:t>Coughing - think oropharyngeal</a:t>
            </a:r>
          </a:p>
          <a:p>
            <a:pPr indent="-349250">
              <a:lnSpc>
                <a:spcPct val="114999"/>
              </a:lnSpc>
              <a:spcBef>
                <a:spcPts val="0"/>
              </a:spcBef>
              <a:buFont typeface="Arial,Sans-Serif"/>
            </a:pPr>
            <a:r>
              <a:rPr lang="en-US" sz="2400" dirty="0">
                <a:solidFill>
                  <a:schemeClr val="dk1"/>
                </a:solidFill>
              </a:rPr>
              <a:t>Is the problem with the “gulp”, or after the “gulp”?</a:t>
            </a:r>
          </a:p>
          <a:p>
            <a:pPr lvl="1" indent="-349250">
              <a:lnSpc>
                <a:spcPct val="114999"/>
              </a:lnSpc>
              <a:spcBef>
                <a:spcPts val="0"/>
              </a:spcBef>
              <a:buFont typeface="Arial,Sans-Serif"/>
              <a:buChar char="○"/>
            </a:pPr>
            <a:r>
              <a:rPr lang="en-US" sz="1800" dirty="0">
                <a:solidFill>
                  <a:schemeClr val="dk1"/>
                </a:solidFill>
              </a:rPr>
              <a:t>If the problem is after the gulp, supports esophageal dysphagia</a:t>
            </a:r>
          </a:p>
          <a:p>
            <a:pPr indent="-349250">
              <a:lnSpc>
                <a:spcPct val="114999"/>
              </a:lnSpc>
              <a:spcBef>
                <a:spcPts val="0"/>
              </a:spcBef>
              <a:buFont typeface="Arial,Sans-Serif"/>
            </a:pPr>
            <a:r>
              <a:rPr lang="en-US" sz="2400" dirty="0">
                <a:solidFill>
                  <a:schemeClr val="dk1"/>
                </a:solidFill>
              </a:rPr>
              <a:t>Do you take a longer time eating than other members of your family?</a:t>
            </a:r>
          </a:p>
          <a:p>
            <a:pPr lvl="1" indent="-349250">
              <a:lnSpc>
                <a:spcPct val="114999"/>
              </a:lnSpc>
              <a:spcBef>
                <a:spcPts val="0"/>
              </a:spcBef>
              <a:buFont typeface="Arial,Sans-Serif"/>
              <a:buChar char="○"/>
            </a:pPr>
            <a:r>
              <a:rPr lang="en-US" sz="1800" dirty="0">
                <a:solidFill>
                  <a:schemeClr val="dk1"/>
                </a:solidFill>
              </a:rPr>
              <a:t>People with gradual onset of symptoms, may adjust eating behavior without knowing that they have done so.</a:t>
            </a:r>
          </a:p>
          <a:p>
            <a:pPr indent="-349250">
              <a:lnSpc>
                <a:spcPct val="114999"/>
              </a:lnSpc>
              <a:spcBef>
                <a:spcPts val="0"/>
              </a:spcBef>
              <a:buFont typeface="Arial,Sans-Serif"/>
            </a:pPr>
            <a:r>
              <a:rPr lang="en-US" sz="2400" dirty="0">
                <a:solidFill>
                  <a:schemeClr val="dk1"/>
                </a:solidFill>
              </a:rPr>
              <a:t>Do you have problems or symptoms more during meals, or in between meals?</a:t>
            </a:r>
          </a:p>
          <a:p>
            <a:pPr lvl="1" indent="-349250">
              <a:lnSpc>
                <a:spcPct val="114999"/>
              </a:lnSpc>
              <a:spcBef>
                <a:spcPts val="0"/>
              </a:spcBef>
              <a:buFont typeface="Arial,Sans-Serif"/>
              <a:buChar char="○"/>
            </a:pPr>
            <a:r>
              <a:rPr lang="en-US" sz="1800" dirty="0">
                <a:solidFill>
                  <a:schemeClr val="dk1"/>
                </a:solidFill>
              </a:rPr>
              <a:t>People complaining of “something there” between meals without noticing it during meals may have globus sensation</a:t>
            </a:r>
          </a:p>
        </p:txBody>
      </p:sp>
    </p:spTree>
    <p:extLst>
      <p:ext uri="{BB962C8B-B14F-4D97-AF65-F5344CB8AC3E}">
        <p14:creationId xmlns:p14="http://schemas.microsoft.com/office/powerpoint/2010/main" val="246865952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1235</Words>
  <Application>Microsoft Office PowerPoint</Application>
  <PresentationFormat>Widescreen</PresentationFormat>
  <Paragraphs>220</Paragraphs>
  <Slides>32</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Tahoma</vt:lpstr>
      <vt:lpstr>Calibri</vt:lpstr>
      <vt:lpstr>Arial,Sans-Serif</vt:lpstr>
      <vt:lpstr>Open Sans</vt:lpstr>
      <vt:lpstr>Roboto Black</vt:lpstr>
      <vt:lpstr>Arial</vt:lpstr>
      <vt:lpstr>Simple Light</vt:lpstr>
      <vt:lpstr>PowerPoint Presentation</vt:lpstr>
      <vt:lpstr>Disclosures</vt:lpstr>
      <vt:lpstr>Objectives</vt:lpstr>
      <vt:lpstr>Question #1</vt:lpstr>
      <vt:lpstr>Question #1</vt:lpstr>
      <vt:lpstr>Conceptual Definition</vt:lpstr>
      <vt:lpstr>Clinical Presentation In Adults</vt:lpstr>
      <vt:lpstr>Incidence / Prevalence</vt:lpstr>
      <vt:lpstr>What to ask?</vt:lpstr>
      <vt:lpstr>Epidemiology and Presentation</vt:lpstr>
      <vt:lpstr>Natural History</vt:lpstr>
      <vt:lpstr>Laboratory Evaluation?</vt:lpstr>
      <vt:lpstr>Allergy Testing? – Not a helpful first step</vt:lpstr>
      <vt:lpstr>PowerPoint Presentation</vt:lpstr>
      <vt:lpstr>Upper Endoscopy</vt:lpstr>
      <vt:lpstr>PowerPoint Presentation</vt:lpstr>
      <vt:lpstr>PowerPoint Presentation</vt:lpstr>
      <vt:lpstr>Diagnosis and Therapy:  Biopsy and Dilation</vt:lpstr>
      <vt:lpstr>Differential Dx of  Intra-esophageal Eosinophilia</vt:lpstr>
      <vt:lpstr>Treatment Goals</vt:lpstr>
      <vt:lpstr>Medical Therapy</vt:lpstr>
      <vt:lpstr>PPI: GI Doc’s Best Friend   </vt:lpstr>
      <vt:lpstr>Corticosteroid Therapy</vt:lpstr>
      <vt:lpstr>Duration of Therapy</vt:lpstr>
      <vt:lpstr>Dietary Therapy:  6-Food Elimination Diet</vt:lpstr>
      <vt:lpstr>Dietary Therapy</vt:lpstr>
      <vt:lpstr>PowerPoint Presentation</vt:lpstr>
      <vt:lpstr>Dupilumab</vt:lpstr>
      <vt:lpstr>Dilate As Needed</vt:lpstr>
      <vt:lpstr>How I Do It:</vt:lpstr>
      <vt:lpstr>CONCLUSIONS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Authorized Customer</dc:creator>
  <cp:lastModifiedBy>Kizer, Robert - AON</cp:lastModifiedBy>
  <cp:revision>27</cp:revision>
  <dcterms:created xsi:type="dcterms:W3CDTF">2009-05-12T02:37:36Z</dcterms:created>
  <dcterms:modified xsi:type="dcterms:W3CDTF">2023-10-24T18:23:39Z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