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59" r:id="rId8"/>
    <p:sldId id="267" r:id="rId9"/>
    <p:sldId id="268" r:id="rId10"/>
    <p:sldId id="269" r:id="rId11"/>
    <p:sldId id="270" r:id="rId12"/>
    <p:sldId id="271" r:id="rId13"/>
    <p:sldId id="263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62" r:id="rId24"/>
    <p:sldId id="261" r:id="rId25"/>
    <p:sldId id="281" r:id="rId26"/>
    <p:sldId id="260" r:id="rId27"/>
    <p:sldId id="284" r:id="rId28"/>
    <p:sldId id="282" r:id="rId29"/>
    <p:sldId id="283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38D54E-DA43-F722-9D8B-16B172A8B415}" v="2" dt="2023-09-15T18:16:07.623"/>
    <p1510:client id="{5F86EE36-394C-AB7C-9641-70FCA831DA4F}" v="1600" dt="2023-09-15T16:52:59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Otterberg" userId="S::drotterberg@mdwestone.com::89fd78b1-06b4-4ed0-ad88-397f25912c2e" providerId="AD" clId="Web-{5F86EE36-394C-AB7C-9641-70FCA831DA4F}"/>
    <pc:docChg chg="addSld delSld modSld sldOrd addMainMaster delMainMaster">
      <pc:chgData name="Erik Otterberg" userId="S::drotterberg@mdwestone.com::89fd78b1-06b4-4ed0-ad88-397f25912c2e" providerId="AD" clId="Web-{5F86EE36-394C-AB7C-9641-70FCA831DA4F}" dt="2023-09-15T16:52:14.818" v="1526" actId="20577"/>
      <pc:docMkLst>
        <pc:docMk/>
      </pc:docMkLst>
      <pc:sldChg chg="modSp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109857222" sldId="256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109857222" sldId="256"/>
            <ac:spMk id="3" creationId="{00000000-0000-0000-0000-000000000000}"/>
          </ac:spMkLst>
        </pc:spChg>
      </pc:sldChg>
      <pc:sldChg chg="delSp 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4140967990" sldId="257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4140967990" sldId="257"/>
            <ac:spMk id="2" creationId="{CCBDFC2C-2087-F332-A6A7-9B206D0DE9EA}"/>
          </ac:spMkLst>
        </pc:spChg>
        <pc:spChg chg="del">
          <ac:chgData name="Erik Otterberg" userId="S::drotterberg@mdwestone.com::89fd78b1-06b4-4ed0-ad88-397f25912c2e" providerId="AD" clId="Web-{5F86EE36-394C-AB7C-9641-70FCA831DA4F}" dt="2023-09-15T14:56:41.815" v="43"/>
          <ac:spMkLst>
            <pc:docMk/>
            <pc:sldMk cId="4140967990" sldId="257"/>
            <ac:spMk id="3" creationId="{DDB370A3-6766-1C5D-E370-6E13D8AEF10A}"/>
          </ac:spMkLst>
        </pc:spChg>
      </pc:sldChg>
      <pc:sldChg chg="addSp 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1864478106" sldId="258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1864478106" sldId="258"/>
            <ac:spMk id="2" creationId="{4E942CCD-D1D8-8851-E52E-2C9D74028A3F}"/>
          </ac:spMkLst>
        </pc:spChg>
        <pc:picChg chg="add mod">
          <ac:chgData name="Erik Otterberg" userId="S::drotterberg@mdwestone.com::89fd78b1-06b4-4ed0-ad88-397f25912c2e" providerId="AD" clId="Web-{5F86EE36-394C-AB7C-9641-70FCA831DA4F}" dt="2023-09-15T15:10:58.835" v="98" actId="1076"/>
          <ac:picMkLst>
            <pc:docMk/>
            <pc:sldMk cId="1864478106" sldId="258"/>
            <ac:picMk id="3" creationId="{B55341A0-DDB3-E8EC-1E3E-E3EA07359B9E}"/>
          </ac:picMkLst>
        </pc:picChg>
      </pc:sldChg>
      <pc:sldChg chg="addSp delSp modSp new mod or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420156900" sldId="259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420156900" sldId="259"/>
            <ac:spMk id="2" creationId="{CF082B90-5E11-A6F4-7859-FBF293315D14}"/>
          </ac:spMkLst>
        </pc:spChg>
        <pc:picChg chg="add mod">
          <ac:chgData name="Erik Otterberg" userId="S::drotterberg@mdwestone.com::89fd78b1-06b4-4ed0-ad88-397f25912c2e" providerId="AD" clId="Web-{5F86EE36-394C-AB7C-9641-70FCA831DA4F}" dt="2023-09-15T15:03:58.060" v="75" actId="1076"/>
          <ac:picMkLst>
            <pc:docMk/>
            <pc:sldMk cId="420156900" sldId="259"/>
            <ac:picMk id="3" creationId="{5A402AB5-E4F6-BB4A-C4A3-973A9CCF2395}"/>
          </ac:picMkLst>
        </pc:picChg>
        <pc:picChg chg="add del mod">
          <ac:chgData name="Erik Otterberg" userId="S::drotterberg@mdwestone.com::89fd78b1-06b4-4ed0-ad88-397f25912c2e" providerId="AD" clId="Web-{5F86EE36-394C-AB7C-9641-70FCA831DA4F}" dt="2023-09-15T15:02:14.417" v="71"/>
          <ac:picMkLst>
            <pc:docMk/>
            <pc:sldMk cId="420156900" sldId="259"/>
            <ac:picMk id="4" creationId="{15EC1783-CC11-E30E-F9AC-0B575563C276}"/>
          </ac:picMkLst>
        </pc:picChg>
        <pc:picChg chg="add mod">
          <ac:chgData name="Erik Otterberg" userId="S::drotterberg@mdwestone.com::89fd78b1-06b4-4ed0-ad88-397f25912c2e" providerId="AD" clId="Web-{5F86EE36-394C-AB7C-9641-70FCA831DA4F}" dt="2023-09-15T15:04:01.919" v="76" actId="14100"/>
          <ac:picMkLst>
            <pc:docMk/>
            <pc:sldMk cId="420156900" sldId="259"/>
            <ac:picMk id="5" creationId="{342BD0F0-A31D-59E5-8D7E-C428921A4283}"/>
          </ac:picMkLst>
        </pc:picChg>
      </pc:sldChg>
      <pc:sldChg chg="addSp delSp modSp new mod ord modClrScheme chgLayout">
        <pc:chgData name="Erik Otterberg" userId="S::drotterberg@mdwestone.com::89fd78b1-06b4-4ed0-ad88-397f25912c2e" providerId="AD" clId="Web-{5F86EE36-394C-AB7C-9641-70FCA831DA4F}" dt="2023-09-15T16:34:28.199" v="1314" actId="20577"/>
        <pc:sldMkLst>
          <pc:docMk/>
          <pc:sldMk cId="2599235712" sldId="260"/>
        </pc:sldMkLst>
        <pc:spChg chg="del mod ord">
          <ac:chgData name="Erik Otterberg" userId="S::drotterberg@mdwestone.com::89fd78b1-06b4-4ed0-ad88-397f25912c2e" providerId="AD" clId="Web-{5F86EE36-394C-AB7C-9641-70FCA831DA4F}" dt="2023-09-15T16:29:39.630" v="1217"/>
          <ac:spMkLst>
            <pc:docMk/>
            <pc:sldMk cId="2599235712" sldId="260"/>
            <ac:spMk id="2" creationId="{0A8CBFD4-2C78-3B9F-9901-66596A84708D}"/>
          </ac:spMkLst>
        </pc:spChg>
        <pc:spChg chg="add mod">
          <ac:chgData name="Erik Otterberg" userId="S::drotterberg@mdwestone.com::89fd78b1-06b4-4ed0-ad88-397f25912c2e" providerId="AD" clId="Web-{5F86EE36-394C-AB7C-9641-70FCA831DA4F}" dt="2023-09-15T16:30:36.585" v="1223" actId="20577"/>
          <ac:spMkLst>
            <pc:docMk/>
            <pc:sldMk cId="2599235712" sldId="260"/>
            <ac:spMk id="4" creationId="{4A0DB3AB-0835-A1D8-C90B-494637E70B60}"/>
          </ac:spMkLst>
        </pc:spChg>
        <pc:spChg chg="add mod">
          <ac:chgData name="Erik Otterberg" userId="S::drotterberg@mdwestone.com::89fd78b1-06b4-4ed0-ad88-397f25912c2e" providerId="AD" clId="Web-{5F86EE36-394C-AB7C-9641-70FCA831DA4F}" dt="2023-09-15T16:34:28.199" v="1314" actId="20577"/>
          <ac:spMkLst>
            <pc:docMk/>
            <pc:sldMk cId="2599235712" sldId="260"/>
            <ac:spMk id="5" creationId="{B8F0ED16-431F-C080-6E51-8E8C269B62F7}"/>
          </ac:spMkLst>
        </pc:spChg>
        <pc:picChg chg="add del mod">
          <ac:chgData name="Erik Otterberg" userId="S::drotterberg@mdwestone.com::89fd78b1-06b4-4ed0-ad88-397f25912c2e" providerId="AD" clId="Web-{5F86EE36-394C-AB7C-9641-70FCA831DA4F}" dt="2023-09-15T16:29:46.912" v="1218"/>
          <ac:picMkLst>
            <pc:docMk/>
            <pc:sldMk cId="2599235712" sldId="260"/>
            <ac:picMk id="3" creationId="{57D51199-1AFC-ABA4-105A-C8898724824A}"/>
          </ac:picMkLst>
        </pc:picChg>
      </pc:sldChg>
      <pc:sldChg chg="addSp delSp modSp new mod ord modClrScheme chgLayout">
        <pc:chgData name="Erik Otterberg" userId="S::drotterberg@mdwestone.com::89fd78b1-06b4-4ed0-ad88-397f25912c2e" providerId="AD" clId="Web-{5F86EE36-394C-AB7C-9641-70FCA831DA4F}" dt="2023-09-15T16:22:08.292" v="1195" actId="20577"/>
        <pc:sldMkLst>
          <pc:docMk/>
          <pc:sldMk cId="2755495867" sldId="261"/>
        </pc:sldMkLst>
        <pc:spChg chg="mod ord">
          <ac:chgData name="Erik Otterberg" userId="S::drotterberg@mdwestone.com::89fd78b1-06b4-4ed0-ad88-397f25912c2e" providerId="AD" clId="Web-{5F86EE36-394C-AB7C-9641-70FCA831DA4F}" dt="2023-09-15T16:18:53.725" v="1084"/>
          <ac:spMkLst>
            <pc:docMk/>
            <pc:sldMk cId="2755495867" sldId="261"/>
            <ac:spMk id="2" creationId="{706C0823-C467-4BBE-8041-8003307F83DD}"/>
          </ac:spMkLst>
        </pc:spChg>
        <pc:spChg chg="add mod ord">
          <ac:chgData name="Erik Otterberg" userId="S::drotterberg@mdwestone.com::89fd78b1-06b4-4ed0-ad88-397f25912c2e" providerId="AD" clId="Web-{5F86EE36-394C-AB7C-9641-70FCA831DA4F}" dt="2023-09-15T16:19:21.647" v="1093" actId="20577"/>
          <ac:spMkLst>
            <pc:docMk/>
            <pc:sldMk cId="2755495867" sldId="261"/>
            <ac:spMk id="5" creationId="{B69A2540-3C26-E4F1-964B-FCA584AED1B8}"/>
          </ac:spMkLst>
        </pc:spChg>
        <pc:spChg chg="add mod ord">
          <ac:chgData name="Erik Otterberg" userId="S::drotterberg@mdwestone.com::89fd78b1-06b4-4ed0-ad88-397f25912c2e" providerId="AD" clId="Web-{5F86EE36-394C-AB7C-9641-70FCA831DA4F}" dt="2023-09-15T16:20:51.133" v="1149" actId="20577"/>
          <ac:spMkLst>
            <pc:docMk/>
            <pc:sldMk cId="2755495867" sldId="261"/>
            <ac:spMk id="6" creationId="{9F97C43B-7C27-8156-8BD3-70AE58763030}"/>
          </ac:spMkLst>
        </pc:spChg>
        <pc:spChg chg="add mod ord">
          <ac:chgData name="Erik Otterberg" userId="S::drotterberg@mdwestone.com::89fd78b1-06b4-4ed0-ad88-397f25912c2e" providerId="AD" clId="Web-{5F86EE36-394C-AB7C-9641-70FCA831DA4F}" dt="2023-09-15T16:19:28.163" v="1094" actId="20577"/>
          <ac:spMkLst>
            <pc:docMk/>
            <pc:sldMk cId="2755495867" sldId="261"/>
            <ac:spMk id="7" creationId="{22E374F4-AE87-93A8-C932-FF025F89D031}"/>
          </ac:spMkLst>
        </pc:spChg>
        <pc:spChg chg="add mod ord">
          <ac:chgData name="Erik Otterberg" userId="S::drotterberg@mdwestone.com::89fd78b1-06b4-4ed0-ad88-397f25912c2e" providerId="AD" clId="Web-{5F86EE36-394C-AB7C-9641-70FCA831DA4F}" dt="2023-09-15T16:22:08.292" v="1195" actId="20577"/>
          <ac:spMkLst>
            <pc:docMk/>
            <pc:sldMk cId="2755495867" sldId="261"/>
            <ac:spMk id="8" creationId="{73830784-FD05-FC8E-56AB-472379D26298}"/>
          </ac:spMkLst>
        </pc:spChg>
        <pc:picChg chg="add del mod">
          <ac:chgData name="Erik Otterberg" userId="S::drotterberg@mdwestone.com::89fd78b1-06b4-4ed0-ad88-397f25912c2e" providerId="AD" clId="Web-{5F86EE36-394C-AB7C-9641-70FCA831DA4F}" dt="2023-09-15T16:15:10.891" v="1071"/>
          <ac:picMkLst>
            <pc:docMk/>
            <pc:sldMk cId="2755495867" sldId="261"/>
            <ac:picMk id="3" creationId="{45AE3410-C8BB-B3BD-DD8A-84BFE3EE43F5}"/>
          </ac:picMkLst>
        </pc:picChg>
        <pc:picChg chg="add del mod">
          <ac:chgData name="Erik Otterberg" userId="S::drotterberg@mdwestone.com::89fd78b1-06b4-4ed0-ad88-397f25912c2e" providerId="AD" clId="Web-{5F86EE36-394C-AB7C-9641-70FCA831DA4F}" dt="2023-09-15T16:17:37.895" v="1081"/>
          <ac:picMkLst>
            <pc:docMk/>
            <pc:sldMk cId="2755495867" sldId="261"/>
            <ac:picMk id="4" creationId="{E961E331-535E-9DFF-9AB3-6F156D40A54D}"/>
          </ac:picMkLst>
        </pc:picChg>
      </pc:sldChg>
      <pc:sldChg chg="addSp delSp modSp new mod ord modClrScheme chgLayout">
        <pc:chgData name="Erik Otterberg" userId="S::drotterberg@mdwestone.com::89fd78b1-06b4-4ed0-ad88-397f25912c2e" providerId="AD" clId="Web-{5F86EE36-394C-AB7C-9641-70FCA831DA4F}" dt="2023-09-15T16:29:51.271" v="1219"/>
        <pc:sldMkLst>
          <pc:docMk/>
          <pc:sldMk cId="3108339466" sldId="262"/>
        </pc:sldMkLst>
        <pc:spChg chg="del mod ord">
          <ac:chgData name="Erik Otterberg" userId="S::drotterberg@mdwestone.com::89fd78b1-06b4-4ed0-ad88-397f25912c2e" providerId="AD" clId="Web-{5F86EE36-394C-AB7C-9641-70FCA831DA4F}" dt="2023-09-15T16:17:19.207" v="1080"/>
          <ac:spMkLst>
            <pc:docMk/>
            <pc:sldMk cId="3108339466" sldId="262"/>
            <ac:spMk id="2" creationId="{ABC2B231-745E-A3B0-A31D-BA88202490C0}"/>
          </ac:spMkLst>
        </pc:spChg>
        <pc:picChg chg="add mod">
          <ac:chgData name="Erik Otterberg" userId="S::drotterberg@mdwestone.com::89fd78b1-06b4-4ed0-ad88-397f25912c2e" providerId="AD" clId="Web-{5F86EE36-394C-AB7C-9641-70FCA831DA4F}" dt="2023-09-15T16:16:37.753" v="1074" actId="1076"/>
          <ac:picMkLst>
            <pc:docMk/>
            <pc:sldMk cId="3108339466" sldId="262"/>
            <ac:picMk id="3" creationId="{87D2FE8C-712D-FA59-B95C-7E0D5538E757}"/>
          </ac:picMkLst>
        </pc:picChg>
        <pc:picChg chg="add mod">
          <ac:chgData name="Erik Otterberg" userId="S::drotterberg@mdwestone.com::89fd78b1-06b4-4ed0-ad88-397f25912c2e" providerId="AD" clId="Web-{5F86EE36-394C-AB7C-9641-70FCA831DA4F}" dt="2023-09-15T16:16:44.034" v="1076" actId="1076"/>
          <ac:picMkLst>
            <pc:docMk/>
            <pc:sldMk cId="3108339466" sldId="262"/>
            <ac:picMk id="4" creationId="{6D2D1C91-5AE4-1A7D-0CCF-241BD189F7AB}"/>
          </ac:picMkLst>
        </pc:picChg>
        <pc:picChg chg="add mod">
          <ac:chgData name="Erik Otterberg" userId="S::drotterberg@mdwestone.com::89fd78b1-06b4-4ed0-ad88-397f25912c2e" providerId="AD" clId="Web-{5F86EE36-394C-AB7C-9641-70FCA831DA4F}" dt="2023-09-15T16:17:11.332" v="1079" actId="1076"/>
          <ac:picMkLst>
            <pc:docMk/>
            <pc:sldMk cId="3108339466" sldId="262"/>
            <ac:picMk id="5" creationId="{6D4C120A-F79E-7D6F-8CC4-65A6BB284DE2}"/>
          </ac:picMkLst>
        </pc:picChg>
      </pc:sldChg>
      <pc:sldChg chg="addSp delSp 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3986867383" sldId="263"/>
        </pc:sldMkLst>
        <pc:spChg chg="del">
          <ac:chgData name="Erik Otterberg" userId="S::drotterberg@mdwestone.com::89fd78b1-06b4-4ed0-ad88-397f25912c2e" providerId="AD" clId="Web-{5F86EE36-394C-AB7C-9641-70FCA831DA4F}" dt="2023-09-15T15:14:26.214" v="105"/>
          <ac:spMkLst>
            <pc:docMk/>
            <pc:sldMk cId="3986867383" sldId="263"/>
            <ac:spMk id="2" creationId="{E0A7992E-5883-DAF6-9C3B-542549AD9966}"/>
          </ac:spMkLst>
        </pc:spChg>
        <pc:picChg chg="add mod">
          <ac:chgData name="Erik Otterberg" userId="S::drotterberg@mdwestone.com::89fd78b1-06b4-4ed0-ad88-397f25912c2e" providerId="AD" clId="Web-{5F86EE36-394C-AB7C-9641-70FCA831DA4F}" dt="2023-09-15T15:13:47.838" v="104" actId="14100"/>
          <ac:picMkLst>
            <pc:docMk/>
            <pc:sldMk cId="3986867383" sldId="263"/>
            <ac:picMk id="3" creationId="{DE6BE1C6-4BFD-682A-D70F-635776ED132F}"/>
          </ac:picMkLst>
        </pc:picChg>
      </pc:sldChg>
      <pc:sldChg chg="addSp modSp new mod or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2573950433" sldId="264"/>
        </pc:sldMkLst>
        <pc:spChg chg="add 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2573950433" sldId="264"/>
            <ac:spMk id="2" creationId="{21193DA6-900C-D645-C335-D8F492BF8CF0}"/>
          </ac:spMkLst>
        </pc:spChg>
        <pc:spChg chg="add 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2573950433" sldId="264"/>
            <ac:spMk id="3" creationId="{1214BFA8-B1D1-B7AD-CC71-65629F229239}"/>
          </ac:spMkLst>
        </pc:spChg>
      </pc:sldChg>
      <pc:sldChg chg="addSp delSp 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1782441073" sldId="265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1782441073" sldId="265"/>
            <ac:spMk id="2" creationId="{1309CD91-1E66-1806-D850-3A5BD2BC2254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1782441073" sldId="265"/>
            <ac:spMk id="3" creationId="{5D19BFB6-FD4A-41EF-E7EB-B1B1D2AB78CD}"/>
          </ac:spMkLst>
        </pc:spChg>
        <pc:spChg chg="add del mod ord">
          <ac:chgData name="Erik Otterberg" userId="S::drotterberg@mdwestone.com::89fd78b1-06b4-4ed0-ad88-397f25912c2e" providerId="AD" clId="Web-{5F86EE36-394C-AB7C-9641-70FCA831DA4F}" dt="2023-09-15T15:21:12.536" v="176"/>
          <ac:spMkLst>
            <pc:docMk/>
            <pc:sldMk cId="1782441073" sldId="265"/>
            <ac:spMk id="4" creationId="{9AB93D93-048C-C292-7C84-0C502199FFCD}"/>
          </ac:spMkLst>
        </pc:spChg>
        <pc:spChg chg="add del mod ord">
          <ac:chgData name="Erik Otterberg" userId="S::drotterberg@mdwestone.com::89fd78b1-06b4-4ed0-ad88-397f25912c2e" providerId="AD" clId="Web-{5F86EE36-394C-AB7C-9641-70FCA831DA4F}" dt="2023-09-15T15:21:12.536" v="176"/>
          <ac:spMkLst>
            <pc:docMk/>
            <pc:sldMk cId="1782441073" sldId="265"/>
            <ac:spMk id="5" creationId="{ADFF22C7-52EB-9DC3-420E-B257C6797B5E}"/>
          </ac:spMkLst>
        </pc:spChg>
        <pc:spChg chg="add 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1782441073" sldId="265"/>
            <ac:spMk id="6" creationId="{827C6AC3-0BF7-ABF0-5E4D-CF3E7A78D4A7}"/>
          </ac:spMkLst>
        </pc:spChg>
      </pc:sldChg>
      <pc:sldChg chg="delSp 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4218569944" sldId="266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4218569944" sldId="266"/>
            <ac:spMk id="2" creationId="{82EDB18A-4D02-73A7-8EEB-BCEC7A06C01D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4218569944" sldId="266"/>
            <ac:spMk id="3" creationId="{D4233960-D7A8-726B-FEDF-E196DB46E481}"/>
          </ac:spMkLst>
        </pc:spChg>
        <pc:spChg chg="del">
          <ac:chgData name="Erik Otterberg" userId="S::drotterberg@mdwestone.com::89fd78b1-06b4-4ed0-ad88-397f25912c2e" providerId="AD" clId="Web-{5F86EE36-394C-AB7C-9641-70FCA831DA4F}" dt="2023-09-15T15:23:28.976" v="243"/>
          <ac:spMkLst>
            <pc:docMk/>
            <pc:sldMk cId="4218569944" sldId="266"/>
            <ac:spMk id="4" creationId="{F8F4FC5E-D2FA-8C2B-F9A7-44DF1271E79F}"/>
          </ac:spMkLst>
        </pc:spChg>
      </pc:sldChg>
      <pc:sldChg chg="addSp 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1708433440" sldId="267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1708433440" sldId="267"/>
            <ac:spMk id="2" creationId="{505B2A44-1567-2309-72E5-6877600AD4E1}"/>
          </ac:spMkLst>
        </pc:spChg>
        <pc:spChg chg="add 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1708433440" sldId="267"/>
            <ac:spMk id="3" creationId="{68129806-6D79-35ED-5D5B-8E2090648455}"/>
          </ac:spMkLst>
        </pc:spChg>
      </pc:sldChg>
      <pc:sldChg chg="addSp delSp 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802601363" sldId="268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802601363" sldId="268"/>
            <ac:spMk id="2" creationId="{8A3BD28A-F55A-C5B2-D51B-2168BB489C89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802601363" sldId="268"/>
            <ac:spMk id="3" creationId="{F400169B-36D7-F70C-32DC-0407F075D85A}"/>
          </ac:spMkLst>
        </pc:spChg>
        <pc:spChg chg="add del mod ord">
          <ac:chgData name="Erik Otterberg" userId="S::drotterberg@mdwestone.com::89fd78b1-06b4-4ed0-ad88-397f25912c2e" providerId="AD" clId="Web-{5F86EE36-394C-AB7C-9641-70FCA831DA4F}" dt="2023-09-15T15:32:12.973" v="427"/>
          <ac:spMkLst>
            <pc:docMk/>
            <pc:sldMk cId="802601363" sldId="268"/>
            <ac:spMk id="4" creationId="{FE2240E7-E87F-FA9B-540B-80A9B88777A0}"/>
          </ac:spMkLst>
        </pc:spChg>
        <pc:spChg chg="add del mod ord">
          <ac:chgData name="Erik Otterberg" userId="S::drotterberg@mdwestone.com::89fd78b1-06b4-4ed0-ad88-397f25912c2e" providerId="AD" clId="Web-{5F86EE36-394C-AB7C-9641-70FCA831DA4F}" dt="2023-09-15T15:32:12.973" v="427"/>
          <ac:spMkLst>
            <pc:docMk/>
            <pc:sldMk cId="802601363" sldId="268"/>
            <ac:spMk id="5" creationId="{A1ABE10B-8E14-1199-30FC-DAD6547637EA}"/>
          </ac:spMkLst>
        </pc:spChg>
        <pc:spChg chg="add del mod ord">
          <ac:chgData name="Erik Otterberg" userId="S::drotterberg@mdwestone.com::89fd78b1-06b4-4ed0-ad88-397f25912c2e" providerId="AD" clId="Web-{5F86EE36-394C-AB7C-9641-70FCA831DA4F}" dt="2023-09-15T15:34:40.101" v="428"/>
          <ac:spMkLst>
            <pc:docMk/>
            <pc:sldMk cId="802601363" sldId="268"/>
            <ac:spMk id="6" creationId="{FCD0881D-51C1-3E9E-1C50-0AF3A0895D21}"/>
          </ac:spMkLst>
        </pc:spChg>
        <pc:picChg chg="add mod ord">
          <ac:chgData name="Erik Otterberg" userId="S::drotterberg@mdwestone.com::89fd78b1-06b4-4ed0-ad88-397f25912c2e" providerId="AD" clId="Web-{5F86EE36-394C-AB7C-9641-70FCA831DA4F}" dt="2023-09-15T15:54:22.128" v="754"/>
          <ac:picMkLst>
            <pc:docMk/>
            <pc:sldMk cId="802601363" sldId="268"/>
            <ac:picMk id="7" creationId="{DF542B6C-EFAC-9DEE-89C0-0D9E62B101B2}"/>
          </ac:picMkLst>
        </pc:picChg>
      </pc:sldChg>
      <pc:sldChg chg="delSp 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601394347" sldId="269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601394347" sldId="269"/>
            <ac:spMk id="2" creationId="{5B4489EC-7A0F-DE9B-0A26-18671C49CC20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601394347" sldId="269"/>
            <ac:spMk id="3" creationId="{BA3FB396-606F-FDB4-B73F-6EE5CAFB6140}"/>
          </ac:spMkLst>
        </pc:spChg>
        <pc:spChg chg="del">
          <ac:chgData name="Erik Otterberg" userId="S::drotterberg@mdwestone.com::89fd78b1-06b4-4ed0-ad88-397f25912c2e" providerId="AD" clId="Web-{5F86EE36-394C-AB7C-9641-70FCA831DA4F}" dt="2023-09-15T15:35:28.961" v="432"/>
          <ac:spMkLst>
            <pc:docMk/>
            <pc:sldMk cId="601394347" sldId="269"/>
            <ac:spMk id="4" creationId="{3B8D4DF3-E31D-975E-3E2F-B84FFC99CC3B}"/>
          </ac:spMkLst>
        </pc:spChg>
      </pc:sldChg>
      <pc:sldChg chg="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3965336743" sldId="270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3965336743" sldId="270"/>
            <ac:spMk id="2" creationId="{E92EE288-ECA6-B272-5CC1-7F5C2A374FE3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3965336743" sldId="270"/>
            <ac:spMk id="3" creationId="{F4F1770F-6425-66A6-6CC8-992702A37402}"/>
          </ac:spMkLst>
        </pc:spChg>
      </pc:sldChg>
      <pc:sldChg chg="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3062844224" sldId="271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3062844224" sldId="271"/>
            <ac:spMk id="2" creationId="{186E0007-BE20-F9E3-10E2-768A81E677DE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3062844224" sldId="271"/>
            <ac:spMk id="3" creationId="{A920929C-D8CF-A2A1-1F8E-813332795AB9}"/>
          </ac:spMkLst>
        </pc:spChg>
      </pc:sldChg>
      <pc:sldChg chg="addSp 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1056924564" sldId="272"/>
        </pc:sldMkLst>
        <pc:spChg chg="add 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1056924564" sldId="272"/>
            <ac:spMk id="2" creationId="{1C4DF156-83D1-31C6-C36C-860CA4AABE3C}"/>
          </ac:spMkLst>
        </pc:spChg>
        <pc:spChg chg="add 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1056924564" sldId="272"/>
            <ac:spMk id="3" creationId="{549340EE-B455-DB82-993C-8818AA1033F2}"/>
          </ac:spMkLst>
        </pc:spChg>
      </pc:sldChg>
      <pc:sldChg chg="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3632309256" sldId="273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3632309256" sldId="273"/>
            <ac:spMk id="2" creationId="{5C42299E-716C-B89C-08F4-9476969FF83D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3632309256" sldId="273"/>
            <ac:spMk id="3" creationId="{DC0FC2EB-BBBC-EC7E-2DCB-9B65E21B515A}"/>
          </ac:spMkLst>
        </pc:spChg>
      </pc:sldChg>
      <pc:sldChg chg="modSp new mod modClrScheme chgLayout">
        <pc:chgData name="Erik Otterberg" userId="S::drotterberg@mdwestone.com::89fd78b1-06b4-4ed0-ad88-397f25912c2e" providerId="AD" clId="Web-{5F86EE36-394C-AB7C-9641-70FCA831DA4F}" dt="2023-09-15T15:54:22.128" v="754"/>
        <pc:sldMkLst>
          <pc:docMk/>
          <pc:sldMk cId="2484783697" sldId="274"/>
        </pc:sldMkLst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2484783697" sldId="274"/>
            <ac:spMk id="2" creationId="{8BCC2E93-6B99-98E6-736F-8EAFF1072B53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5:54:22.128" v="754"/>
          <ac:spMkLst>
            <pc:docMk/>
            <pc:sldMk cId="2484783697" sldId="274"/>
            <ac:spMk id="3" creationId="{CB68ABFD-CE68-A03A-E27F-BC1C3DD1FEEC}"/>
          </ac:spMkLst>
        </pc:spChg>
      </pc:sldChg>
      <pc:sldChg chg="modSp new mod modClrScheme chgLayout">
        <pc:chgData name="Erik Otterberg" userId="S::drotterberg@mdwestone.com::89fd78b1-06b4-4ed0-ad88-397f25912c2e" providerId="AD" clId="Web-{5F86EE36-394C-AB7C-9641-70FCA831DA4F}" dt="2023-09-15T15:56:19.256" v="789" actId="20577"/>
        <pc:sldMkLst>
          <pc:docMk/>
          <pc:sldMk cId="1508940144" sldId="275"/>
        </pc:sldMkLst>
        <pc:spChg chg="mod ord">
          <ac:chgData name="Erik Otterberg" userId="S::drotterberg@mdwestone.com::89fd78b1-06b4-4ed0-ad88-397f25912c2e" providerId="AD" clId="Web-{5F86EE36-394C-AB7C-9641-70FCA831DA4F}" dt="2023-09-15T15:54:43.863" v="756" actId="1076"/>
          <ac:spMkLst>
            <pc:docMk/>
            <pc:sldMk cId="1508940144" sldId="275"/>
            <ac:spMk id="2" creationId="{52753B41-4D5A-DAE6-FD7D-857365A3DF00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5:56:19.256" v="789" actId="20577"/>
          <ac:spMkLst>
            <pc:docMk/>
            <pc:sldMk cId="1508940144" sldId="275"/>
            <ac:spMk id="3" creationId="{C57AB842-2F69-6D12-845D-109FF7CA7612}"/>
          </ac:spMkLst>
        </pc:spChg>
      </pc:sldChg>
      <pc:sldChg chg="modSp new">
        <pc:chgData name="Erik Otterberg" userId="S::drotterberg@mdwestone.com::89fd78b1-06b4-4ed0-ad88-397f25912c2e" providerId="AD" clId="Web-{5F86EE36-394C-AB7C-9641-70FCA831DA4F}" dt="2023-09-15T16:00:22.605" v="914" actId="20577"/>
        <pc:sldMkLst>
          <pc:docMk/>
          <pc:sldMk cId="2836445611" sldId="276"/>
        </pc:sldMkLst>
        <pc:spChg chg="mod">
          <ac:chgData name="Erik Otterberg" userId="S::drotterberg@mdwestone.com::89fd78b1-06b4-4ed0-ad88-397f25912c2e" providerId="AD" clId="Web-{5F86EE36-394C-AB7C-9641-70FCA831DA4F}" dt="2023-09-15T15:56:41.834" v="802" actId="20577"/>
          <ac:spMkLst>
            <pc:docMk/>
            <pc:sldMk cId="2836445611" sldId="276"/>
            <ac:spMk id="2" creationId="{A82E5D02-6158-97EE-4B40-A9BD8CAE8B43}"/>
          </ac:spMkLst>
        </pc:spChg>
        <pc:spChg chg="mod">
          <ac:chgData name="Erik Otterberg" userId="S::drotterberg@mdwestone.com::89fd78b1-06b4-4ed0-ad88-397f25912c2e" providerId="AD" clId="Web-{5F86EE36-394C-AB7C-9641-70FCA831DA4F}" dt="2023-09-15T16:00:22.605" v="914" actId="20577"/>
          <ac:spMkLst>
            <pc:docMk/>
            <pc:sldMk cId="2836445611" sldId="276"/>
            <ac:spMk id="3" creationId="{55B5E5D3-33C4-DC43-1F27-9D8546BFE7F5}"/>
          </ac:spMkLst>
        </pc:spChg>
      </pc:sldChg>
      <pc:sldChg chg="modSp new">
        <pc:chgData name="Erik Otterberg" userId="S::drotterberg@mdwestone.com::89fd78b1-06b4-4ed0-ad88-397f25912c2e" providerId="AD" clId="Web-{5F86EE36-394C-AB7C-9641-70FCA831DA4F}" dt="2023-09-15T16:05:16.674" v="941" actId="20577"/>
        <pc:sldMkLst>
          <pc:docMk/>
          <pc:sldMk cId="1419889957" sldId="277"/>
        </pc:sldMkLst>
        <pc:spChg chg="mod">
          <ac:chgData name="Erik Otterberg" userId="S::drotterberg@mdwestone.com::89fd78b1-06b4-4ed0-ad88-397f25912c2e" providerId="AD" clId="Web-{5F86EE36-394C-AB7C-9641-70FCA831DA4F}" dt="2023-09-15T16:00:35.683" v="919" actId="20577"/>
          <ac:spMkLst>
            <pc:docMk/>
            <pc:sldMk cId="1419889957" sldId="277"/>
            <ac:spMk id="2" creationId="{79566D36-CBF1-893D-138E-8B3DE88C3EAF}"/>
          </ac:spMkLst>
        </pc:spChg>
        <pc:spChg chg="mod">
          <ac:chgData name="Erik Otterberg" userId="S::drotterberg@mdwestone.com::89fd78b1-06b4-4ed0-ad88-397f25912c2e" providerId="AD" clId="Web-{5F86EE36-394C-AB7C-9641-70FCA831DA4F}" dt="2023-09-15T16:05:16.674" v="941" actId="20577"/>
          <ac:spMkLst>
            <pc:docMk/>
            <pc:sldMk cId="1419889957" sldId="277"/>
            <ac:spMk id="3" creationId="{5ECDBA0C-A4AA-0799-2947-FD6A894BC2BE}"/>
          </ac:spMkLst>
        </pc:spChg>
      </pc:sldChg>
      <pc:sldChg chg="modSp new mod modClrScheme chgLayout">
        <pc:chgData name="Erik Otterberg" userId="S::drotterberg@mdwestone.com::89fd78b1-06b4-4ed0-ad88-397f25912c2e" providerId="AD" clId="Web-{5F86EE36-394C-AB7C-9641-70FCA831DA4F}" dt="2023-09-15T16:06:23.035" v="964" actId="20577"/>
        <pc:sldMkLst>
          <pc:docMk/>
          <pc:sldMk cId="3314937178" sldId="278"/>
        </pc:sldMkLst>
        <pc:spChg chg="mod ord">
          <ac:chgData name="Erik Otterberg" userId="S::drotterberg@mdwestone.com::89fd78b1-06b4-4ed0-ad88-397f25912c2e" providerId="AD" clId="Web-{5F86EE36-394C-AB7C-9641-70FCA831DA4F}" dt="2023-09-15T16:05:41.144" v="952"/>
          <ac:spMkLst>
            <pc:docMk/>
            <pc:sldMk cId="3314937178" sldId="278"/>
            <ac:spMk id="2" creationId="{13A1A7EE-210D-EFAE-F1BF-77F7AA91E61D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6:06:23.035" v="964" actId="20577"/>
          <ac:spMkLst>
            <pc:docMk/>
            <pc:sldMk cId="3314937178" sldId="278"/>
            <ac:spMk id="3" creationId="{6BBFCA51-DF90-D455-079A-9456B5623CDB}"/>
          </ac:spMkLst>
        </pc:spChg>
      </pc:sldChg>
      <pc:sldChg chg="modSp new">
        <pc:chgData name="Erik Otterberg" userId="S::drotterberg@mdwestone.com::89fd78b1-06b4-4ed0-ad88-397f25912c2e" providerId="AD" clId="Web-{5F86EE36-394C-AB7C-9641-70FCA831DA4F}" dt="2023-09-15T16:08:29.398" v="1012" actId="20577"/>
        <pc:sldMkLst>
          <pc:docMk/>
          <pc:sldMk cId="3862061128" sldId="279"/>
        </pc:sldMkLst>
        <pc:spChg chg="mod">
          <ac:chgData name="Erik Otterberg" userId="S::drotterberg@mdwestone.com::89fd78b1-06b4-4ed0-ad88-397f25912c2e" providerId="AD" clId="Web-{5F86EE36-394C-AB7C-9641-70FCA831DA4F}" dt="2023-09-15T16:06:58.802" v="967" actId="20577"/>
          <ac:spMkLst>
            <pc:docMk/>
            <pc:sldMk cId="3862061128" sldId="279"/>
            <ac:spMk id="2" creationId="{74457481-F9AF-301C-65F1-1CD6ED77946D}"/>
          </ac:spMkLst>
        </pc:spChg>
        <pc:spChg chg="mod">
          <ac:chgData name="Erik Otterberg" userId="S::drotterberg@mdwestone.com::89fd78b1-06b4-4ed0-ad88-397f25912c2e" providerId="AD" clId="Web-{5F86EE36-394C-AB7C-9641-70FCA831DA4F}" dt="2023-09-15T16:08:29.398" v="1012" actId="20577"/>
          <ac:spMkLst>
            <pc:docMk/>
            <pc:sldMk cId="3862061128" sldId="279"/>
            <ac:spMk id="3" creationId="{D490E307-E59D-8309-1ED7-927B96FDAE71}"/>
          </ac:spMkLst>
        </pc:spChg>
      </pc:sldChg>
      <pc:sldChg chg="modSp new">
        <pc:chgData name="Erik Otterberg" userId="S::drotterberg@mdwestone.com::89fd78b1-06b4-4ed0-ad88-397f25912c2e" providerId="AD" clId="Web-{5F86EE36-394C-AB7C-9641-70FCA831DA4F}" dt="2023-09-15T16:10:08.212" v="1069" actId="20577"/>
        <pc:sldMkLst>
          <pc:docMk/>
          <pc:sldMk cId="2646356652" sldId="280"/>
        </pc:sldMkLst>
        <pc:spChg chg="mod">
          <ac:chgData name="Erik Otterberg" userId="S::drotterberg@mdwestone.com::89fd78b1-06b4-4ed0-ad88-397f25912c2e" providerId="AD" clId="Web-{5F86EE36-394C-AB7C-9641-70FCA831DA4F}" dt="2023-09-15T16:08:45.007" v="1015" actId="20577"/>
          <ac:spMkLst>
            <pc:docMk/>
            <pc:sldMk cId="2646356652" sldId="280"/>
            <ac:spMk id="2" creationId="{C88621CB-5302-1027-4E21-197480576AD8}"/>
          </ac:spMkLst>
        </pc:spChg>
        <pc:spChg chg="mod">
          <ac:chgData name="Erik Otterberg" userId="S::drotterberg@mdwestone.com::89fd78b1-06b4-4ed0-ad88-397f25912c2e" providerId="AD" clId="Web-{5F86EE36-394C-AB7C-9641-70FCA831DA4F}" dt="2023-09-15T16:10:08.212" v="1069" actId="20577"/>
          <ac:spMkLst>
            <pc:docMk/>
            <pc:sldMk cId="2646356652" sldId="280"/>
            <ac:spMk id="3" creationId="{296562EF-2D2C-7281-01FE-B1E2E9D02CDE}"/>
          </ac:spMkLst>
        </pc:spChg>
      </pc:sldChg>
      <pc:sldChg chg="delSp modSp new mod modClrScheme chgLayout">
        <pc:chgData name="Erik Otterberg" userId="S::drotterberg@mdwestone.com::89fd78b1-06b4-4ed0-ad88-397f25912c2e" providerId="AD" clId="Web-{5F86EE36-394C-AB7C-9641-70FCA831DA4F}" dt="2023-09-15T16:28:48.332" v="1215" actId="14100"/>
        <pc:sldMkLst>
          <pc:docMk/>
          <pc:sldMk cId="2636514050" sldId="281"/>
        </pc:sldMkLst>
        <pc:spChg chg="mod ord">
          <ac:chgData name="Erik Otterberg" userId="S::drotterberg@mdwestone.com::89fd78b1-06b4-4ed0-ad88-397f25912c2e" providerId="AD" clId="Web-{5F86EE36-394C-AB7C-9641-70FCA831DA4F}" dt="2023-09-15T16:27:32.018" v="1204"/>
          <ac:spMkLst>
            <pc:docMk/>
            <pc:sldMk cId="2636514050" sldId="281"/>
            <ac:spMk id="2" creationId="{2052AC3C-0ED0-718F-6D07-872117A70F7A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6:28:48.332" v="1215" actId="14100"/>
          <ac:spMkLst>
            <pc:docMk/>
            <pc:sldMk cId="2636514050" sldId="281"/>
            <ac:spMk id="3" creationId="{43FA5C31-8E00-3056-4044-C895160CA166}"/>
          </ac:spMkLst>
        </pc:spChg>
        <pc:spChg chg="del">
          <ac:chgData name="Erik Otterberg" userId="S::drotterberg@mdwestone.com::89fd78b1-06b4-4ed0-ad88-397f25912c2e" providerId="AD" clId="Web-{5F86EE36-394C-AB7C-9641-70FCA831DA4F}" dt="2023-09-15T16:27:32.018" v="1204"/>
          <ac:spMkLst>
            <pc:docMk/>
            <pc:sldMk cId="2636514050" sldId="281"/>
            <ac:spMk id="4" creationId="{94405E02-28D0-96C9-56EB-26D4B6F14B49}"/>
          </ac:spMkLst>
        </pc:spChg>
        <pc:spChg chg="del">
          <ac:chgData name="Erik Otterberg" userId="S::drotterberg@mdwestone.com::89fd78b1-06b4-4ed0-ad88-397f25912c2e" providerId="AD" clId="Web-{5F86EE36-394C-AB7C-9641-70FCA831DA4F}" dt="2023-09-15T16:27:32.018" v="1204"/>
          <ac:spMkLst>
            <pc:docMk/>
            <pc:sldMk cId="2636514050" sldId="281"/>
            <ac:spMk id="5" creationId="{A2F9C04E-26FD-88BF-92A3-5B984A14C5F3}"/>
          </ac:spMkLst>
        </pc:spChg>
        <pc:spChg chg="del">
          <ac:chgData name="Erik Otterberg" userId="S::drotterberg@mdwestone.com::89fd78b1-06b4-4ed0-ad88-397f25912c2e" providerId="AD" clId="Web-{5F86EE36-394C-AB7C-9641-70FCA831DA4F}" dt="2023-09-15T16:27:32.018" v="1204"/>
          <ac:spMkLst>
            <pc:docMk/>
            <pc:sldMk cId="2636514050" sldId="281"/>
            <ac:spMk id="6" creationId="{10AE781B-5326-B060-82CF-C604D00BC40C}"/>
          </ac:spMkLst>
        </pc:spChg>
      </pc:sldChg>
      <pc:sldChg chg="modSp new">
        <pc:chgData name="Erik Otterberg" userId="S::drotterberg@mdwestone.com::89fd78b1-06b4-4ed0-ad88-397f25912c2e" providerId="AD" clId="Web-{5F86EE36-394C-AB7C-9641-70FCA831DA4F}" dt="2023-09-15T16:35:25.763" v="1337" actId="20577"/>
        <pc:sldMkLst>
          <pc:docMk/>
          <pc:sldMk cId="3990260414" sldId="282"/>
        </pc:sldMkLst>
        <pc:spChg chg="mod">
          <ac:chgData name="Erik Otterberg" userId="S::drotterberg@mdwestone.com::89fd78b1-06b4-4ed0-ad88-397f25912c2e" providerId="AD" clId="Web-{5F86EE36-394C-AB7C-9641-70FCA831DA4F}" dt="2023-09-15T16:34:42.044" v="1317" actId="20577"/>
          <ac:spMkLst>
            <pc:docMk/>
            <pc:sldMk cId="3990260414" sldId="282"/>
            <ac:spMk id="2" creationId="{4F6B862C-43A8-6B0B-8756-C70D0968DD97}"/>
          </ac:spMkLst>
        </pc:spChg>
        <pc:spChg chg="mod">
          <ac:chgData name="Erik Otterberg" userId="S::drotterberg@mdwestone.com::89fd78b1-06b4-4ed0-ad88-397f25912c2e" providerId="AD" clId="Web-{5F86EE36-394C-AB7C-9641-70FCA831DA4F}" dt="2023-09-15T16:35:25.763" v="1337" actId="20577"/>
          <ac:spMkLst>
            <pc:docMk/>
            <pc:sldMk cId="3990260414" sldId="282"/>
            <ac:spMk id="3" creationId="{62A458D2-C5EE-10B3-5EE4-B24FC721A94A}"/>
          </ac:spMkLst>
        </pc:spChg>
      </pc:sldChg>
      <pc:sldChg chg="modSp new del">
        <pc:chgData name="Erik Otterberg" userId="S::drotterberg@mdwestone.com::89fd78b1-06b4-4ed0-ad88-397f25912c2e" providerId="AD" clId="Web-{5F86EE36-394C-AB7C-9641-70FCA831DA4F}" dt="2023-09-15T16:36:42.234" v="1342"/>
        <pc:sldMkLst>
          <pc:docMk/>
          <pc:sldMk cId="724243083" sldId="283"/>
        </pc:sldMkLst>
        <pc:spChg chg="mod">
          <ac:chgData name="Erik Otterberg" userId="S::drotterberg@mdwestone.com::89fd78b1-06b4-4ed0-ad88-397f25912c2e" providerId="AD" clId="Web-{5F86EE36-394C-AB7C-9641-70FCA831DA4F}" dt="2023-09-15T16:36:10.671" v="1341" actId="20577"/>
          <ac:spMkLst>
            <pc:docMk/>
            <pc:sldMk cId="724243083" sldId="283"/>
            <ac:spMk id="2" creationId="{9E39FECA-E07E-E4FD-B0CC-D420B505BFDA}"/>
          </ac:spMkLst>
        </pc:spChg>
      </pc:sldChg>
      <pc:sldChg chg="modSp new">
        <pc:chgData name="Erik Otterberg" userId="S::drotterberg@mdwestone.com::89fd78b1-06b4-4ed0-ad88-397f25912c2e" providerId="AD" clId="Web-{5F86EE36-394C-AB7C-9641-70FCA831DA4F}" dt="2023-09-15T16:39:43.722" v="1415" actId="20577"/>
        <pc:sldMkLst>
          <pc:docMk/>
          <pc:sldMk cId="2467148378" sldId="283"/>
        </pc:sldMkLst>
        <pc:spChg chg="mod">
          <ac:chgData name="Erik Otterberg" userId="S::drotterberg@mdwestone.com::89fd78b1-06b4-4ed0-ad88-397f25912c2e" providerId="AD" clId="Web-{5F86EE36-394C-AB7C-9641-70FCA831DA4F}" dt="2023-09-15T16:37:06.531" v="1350" actId="20577"/>
          <ac:spMkLst>
            <pc:docMk/>
            <pc:sldMk cId="2467148378" sldId="283"/>
            <ac:spMk id="2" creationId="{49FF8F1E-7531-54CD-FB31-9501E86F86BA}"/>
          </ac:spMkLst>
        </pc:spChg>
        <pc:spChg chg="mod">
          <ac:chgData name="Erik Otterberg" userId="S::drotterberg@mdwestone.com::89fd78b1-06b4-4ed0-ad88-397f25912c2e" providerId="AD" clId="Web-{5F86EE36-394C-AB7C-9641-70FCA831DA4F}" dt="2023-09-15T16:39:43.722" v="1415" actId="20577"/>
          <ac:spMkLst>
            <pc:docMk/>
            <pc:sldMk cId="2467148378" sldId="283"/>
            <ac:spMk id="3" creationId="{176C776A-0037-FB6A-71B5-5EE5D972E230}"/>
          </ac:spMkLst>
        </pc:spChg>
      </pc:sldChg>
      <pc:sldChg chg="addSp delSp modSp new mod modClrScheme chgLayout">
        <pc:chgData name="Erik Otterberg" userId="S::drotterberg@mdwestone.com::89fd78b1-06b4-4ed0-ad88-397f25912c2e" providerId="AD" clId="Web-{5F86EE36-394C-AB7C-9641-70FCA831DA4F}" dt="2023-09-15T16:42:35.586" v="1425" actId="1076"/>
        <pc:sldMkLst>
          <pc:docMk/>
          <pc:sldMk cId="3924809461" sldId="284"/>
        </pc:sldMkLst>
        <pc:spChg chg="del">
          <ac:chgData name="Erik Otterberg" userId="S::drotterberg@mdwestone.com::89fd78b1-06b4-4ed0-ad88-397f25912c2e" providerId="AD" clId="Web-{5F86EE36-394C-AB7C-9641-70FCA831DA4F}" dt="2023-09-15T16:42:27.273" v="1422"/>
          <ac:spMkLst>
            <pc:docMk/>
            <pc:sldMk cId="3924809461" sldId="284"/>
            <ac:spMk id="2" creationId="{9684706E-4517-2D1D-A869-F5BCB4B393A3}"/>
          </ac:spMkLst>
        </pc:spChg>
        <pc:spChg chg="del">
          <ac:chgData name="Erik Otterberg" userId="S::drotterberg@mdwestone.com::89fd78b1-06b4-4ed0-ad88-397f25912c2e" providerId="AD" clId="Web-{5F86EE36-394C-AB7C-9641-70FCA831DA4F}" dt="2023-09-15T16:41:37.694" v="1417"/>
          <ac:spMkLst>
            <pc:docMk/>
            <pc:sldMk cId="3924809461" sldId="284"/>
            <ac:spMk id="3" creationId="{03C2C246-F6FF-B4CA-428C-3D3ED3416625}"/>
          </ac:spMkLst>
        </pc:spChg>
        <pc:spChg chg="add del mod">
          <ac:chgData name="Erik Otterberg" userId="S::drotterberg@mdwestone.com::89fd78b1-06b4-4ed0-ad88-397f25912c2e" providerId="AD" clId="Web-{5F86EE36-394C-AB7C-9641-70FCA831DA4F}" dt="2023-09-15T16:42:21.304" v="1421"/>
          <ac:spMkLst>
            <pc:docMk/>
            <pc:sldMk cId="3924809461" sldId="284"/>
            <ac:spMk id="6" creationId="{66EB255C-8A74-138E-A801-09EDA558BB50}"/>
          </ac:spMkLst>
        </pc:spChg>
        <pc:picChg chg="add del mod ord">
          <ac:chgData name="Erik Otterberg" userId="S::drotterberg@mdwestone.com::89fd78b1-06b4-4ed0-ad88-397f25912c2e" providerId="AD" clId="Web-{5F86EE36-394C-AB7C-9641-70FCA831DA4F}" dt="2023-09-15T16:41:51.335" v="1420"/>
          <ac:picMkLst>
            <pc:docMk/>
            <pc:sldMk cId="3924809461" sldId="284"/>
            <ac:picMk id="4" creationId="{8D44639B-C813-96CA-1347-DF749ABB7A5B}"/>
          </ac:picMkLst>
        </pc:picChg>
        <pc:picChg chg="add mod ord">
          <ac:chgData name="Erik Otterberg" userId="S::drotterberg@mdwestone.com::89fd78b1-06b4-4ed0-ad88-397f25912c2e" providerId="AD" clId="Web-{5F86EE36-394C-AB7C-9641-70FCA831DA4F}" dt="2023-09-15T16:42:35.586" v="1425" actId="1076"/>
          <ac:picMkLst>
            <pc:docMk/>
            <pc:sldMk cId="3924809461" sldId="284"/>
            <ac:picMk id="7" creationId="{B181DFFA-5362-9B6A-D430-A96BFF6975CE}"/>
          </ac:picMkLst>
        </pc:picChg>
      </pc:sldChg>
      <pc:sldChg chg="addSp delSp modSp new mod modClrScheme chgLayout">
        <pc:chgData name="Erik Otterberg" userId="S::drotterberg@mdwestone.com::89fd78b1-06b4-4ed0-ad88-397f25912c2e" providerId="AD" clId="Web-{5F86EE36-394C-AB7C-9641-70FCA831DA4F}" dt="2023-09-15T16:51:13.707" v="1516"/>
        <pc:sldMkLst>
          <pc:docMk/>
          <pc:sldMk cId="1280804223" sldId="285"/>
        </pc:sldMkLst>
        <pc:spChg chg="mod ord">
          <ac:chgData name="Erik Otterberg" userId="S::drotterberg@mdwestone.com::89fd78b1-06b4-4ed0-ad88-397f25912c2e" providerId="AD" clId="Web-{5F86EE36-394C-AB7C-9641-70FCA831DA4F}" dt="2023-09-15T16:49:33.830" v="1515"/>
          <ac:spMkLst>
            <pc:docMk/>
            <pc:sldMk cId="1280804223" sldId="285"/>
            <ac:spMk id="2" creationId="{5F9446D3-EF3C-4329-08DB-09ABC428F2E8}"/>
          </ac:spMkLst>
        </pc:spChg>
        <pc:spChg chg="mod ord">
          <ac:chgData name="Erik Otterberg" userId="S::drotterberg@mdwestone.com::89fd78b1-06b4-4ed0-ad88-397f25912c2e" providerId="AD" clId="Web-{5F86EE36-394C-AB7C-9641-70FCA831DA4F}" dt="2023-09-15T16:49:33.830" v="1515"/>
          <ac:spMkLst>
            <pc:docMk/>
            <pc:sldMk cId="1280804223" sldId="285"/>
            <ac:spMk id="3" creationId="{7AEC0D64-E262-9618-7BC5-D5CDCCD18F86}"/>
          </ac:spMkLst>
        </pc:spChg>
        <pc:spChg chg="add del mod ord">
          <ac:chgData name="Erik Otterberg" userId="S::drotterberg@mdwestone.com::89fd78b1-06b4-4ed0-ad88-397f25912c2e" providerId="AD" clId="Web-{5F86EE36-394C-AB7C-9641-70FCA831DA4F}" dt="2023-09-15T16:51:13.707" v="1516"/>
          <ac:spMkLst>
            <pc:docMk/>
            <pc:sldMk cId="1280804223" sldId="285"/>
            <ac:spMk id="4" creationId="{E333C3FB-0E98-D843-DB0F-5999E16325A7}"/>
          </ac:spMkLst>
        </pc:spChg>
        <pc:picChg chg="add mod ord">
          <ac:chgData name="Erik Otterberg" userId="S::drotterberg@mdwestone.com::89fd78b1-06b4-4ed0-ad88-397f25912c2e" providerId="AD" clId="Web-{5F86EE36-394C-AB7C-9641-70FCA831DA4F}" dt="2023-09-15T16:51:13.707" v="1516"/>
          <ac:picMkLst>
            <pc:docMk/>
            <pc:sldMk cId="1280804223" sldId="285"/>
            <ac:picMk id="5" creationId="{55EFDE55-FCCD-427D-0673-6940E99D2D64}"/>
          </ac:picMkLst>
        </pc:picChg>
      </pc:sldChg>
      <pc:sldChg chg="delSp modSp new mod modClrScheme chgLayout">
        <pc:chgData name="Erik Otterberg" userId="S::drotterberg@mdwestone.com::89fd78b1-06b4-4ed0-ad88-397f25912c2e" providerId="AD" clId="Web-{5F86EE36-394C-AB7C-9641-70FCA831DA4F}" dt="2023-09-15T16:52:14.818" v="1526" actId="20577"/>
        <pc:sldMkLst>
          <pc:docMk/>
          <pc:sldMk cId="1246777520" sldId="286"/>
        </pc:sldMkLst>
        <pc:spChg chg="mod ord">
          <ac:chgData name="Erik Otterberg" userId="S::drotterberg@mdwestone.com::89fd78b1-06b4-4ed0-ad88-397f25912c2e" providerId="AD" clId="Web-{5F86EE36-394C-AB7C-9641-70FCA831DA4F}" dt="2023-09-15T16:52:14.818" v="1526" actId="20577"/>
          <ac:spMkLst>
            <pc:docMk/>
            <pc:sldMk cId="1246777520" sldId="286"/>
            <ac:spMk id="2" creationId="{8BA22610-12E3-FF27-81FA-6F4D89D9100D}"/>
          </ac:spMkLst>
        </pc:spChg>
        <pc:spChg chg="del">
          <ac:chgData name="Erik Otterberg" userId="S::drotterberg@mdwestone.com::89fd78b1-06b4-4ed0-ad88-397f25912c2e" providerId="AD" clId="Web-{5F86EE36-394C-AB7C-9641-70FCA831DA4F}" dt="2023-09-15T16:51:46.802" v="1518"/>
          <ac:spMkLst>
            <pc:docMk/>
            <pc:sldMk cId="1246777520" sldId="286"/>
            <ac:spMk id="3" creationId="{0F9B0755-C940-925D-826E-30A0DF5D90BB}"/>
          </ac:spMkLst>
        </pc:spChg>
        <pc:spChg chg="del">
          <ac:chgData name="Erik Otterberg" userId="S::drotterberg@mdwestone.com::89fd78b1-06b4-4ed0-ad88-397f25912c2e" providerId="AD" clId="Web-{5F86EE36-394C-AB7C-9641-70FCA831DA4F}" dt="2023-09-15T16:51:46.802" v="1518"/>
          <ac:spMkLst>
            <pc:docMk/>
            <pc:sldMk cId="1246777520" sldId="286"/>
            <ac:spMk id="4" creationId="{35B09A8D-D85E-1D05-238A-6CAB55830967}"/>
          </ac:spMkLst>
        </pc:spChg>
      </pc:sldChg>
      <pc:sldMasterChg chg="del delSldLayout">
        <pc:chgData name="Erik Otterberg" userId="S::drotterberg@mdwestone.com::89fd78b1-06b4-4ed0-ad88-397f25912c2e" providerId="AD" clId="Web-{5F86EE36-394C-AB7C-9641-70FCA831DA4F}" dt="2023-09-15T15:53:10.626" v="749"/>
        <pc:sldMasterMkLst>
          <pc:docMk/>
          <pc:sldMasterMk cId="2460954070" sldId="2147483660"/>
        </pc:sldMasterMkLst>
        <pc:sldLayoutChg chg="del">
          <pc:chgData name="Erik Otterberg" userId="S::drotterberg@mdwestone.com::89fd78b1-06b4-4ed0-ad88-397f25912c2e" providerId="AD" clId="Web-{5F86EE36-394C-AB7C-9641-70FCA831DA4F}" dt="2023-09-15T15:53:10.626" v="749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Erik Otterberg" userId="S::drotterberg@mdwestone.com::89fd78b1-06b4-4ed0-ad88-397f25912c2e" providerId="AD" clId="Web-{5F86EE36-394C-AB7C-9641-70FCA831DA4F}" dt="2023-09-15T15:53:10.626" v="749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Erik Otterberg" userId="S::drotterberg@mdwestone.com::89fd78b1-06b4-4ed0-ad88-397f25912c2e" providerId="AD" clId="Web-{5F86EE36-394C-AB7C-9641-70FCA831DA4F}" dt="2023-09-15T15:53:10.626" v="749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Erik Otterberg" userId="S::drotterberg@mdwestone.com::89fd78b1-06b4-4ed0-ad88-397f25912c2e" providerId="AD" clId="Web-{5F86EE36-394C-AB7C-9641-70FCA831DA4F}" dt="2023-09-15T15:53:10.626" v="749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Erik Otterberg" userId="S::drotterberg@mdwestone.com::89fd78b1-06b4-4ed0-ad88-397f25912c2e" providerId="AD" clId="Web-{5F86EE36-394C-AB7C-9641-70FCA831DA4F}" dt="2023-09-15T15:53:10.626" v="749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Erik Otterberg" userId="S::drotterberg@mdwestone.com::89fd78b1-06b4-4ed0-ad88-397f25912c2e" providerId="AD" clId="Web-{5F86EE36-394C-AB7C-9641-70FCA831DA4F}" dt="2023-09-15T15:53:10.626" v="749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Erik Otterberg" userId="S::drotterberg@mdwestone.com::89fd78b1-06b4-4ed0-ad88-397f25912c2e" providerId="AD" clId="Web-{5F86EE36-394C-AB7C-9641-70FCA831DA4F}" dt="2023-09-15T15:53:10.626" v="749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Erik Otterberg" userId="S::drotterberg@mdwestone.com::89fd78b1-06b4-4ed0-ad88-397f25912c2e" providerId="AD" clId="Web-{5F86EE36-394C-AB7C-9641-70FCA831DA4F}" dt="2023-09-15T15:53:10.626" v="749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Erik Otterberg" userId="S::drotterberg@mdwestone.com::89fd78b1-06b4-4ed0-ad88-397f25912c2e" providerId="AD" clId="Web-{5F86EE36-394C-AB7C-9641-70FCA831DA4F}" dt="2023-09-15T15:53:10.626" v="749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Erik Otterberg" userId="S::drotterberg@mdwestone.com::89fd78b1-06b4-4ed0-ad88-397f25912c2e" providerId="AD" clId="Web-{5F86EE36-394C-AB7C-9641-70FCA831DA4F}" dt="2023-09-15T15:53:10.626" v="749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Erik Otterberg" userId="S::drotterberg@mdwestone.com::89fd78b1-06b4-4ed0-ad88-397f25912c2e" providerId="AD" clId="Web-{5F86EE36-394C-AB7C-9641-70FCA831DA4F}" dt="2023-09-15T15:53:10.626" v="749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Erik Otterberg" userId="S::drotterberg@mdwestone.com::89fd78b1-06b4-4ed0-ad88-397f25912c2e" providerId="AD" clId="Web-{5F86EE36-394C-AB7C-9641-70FCA831DA4F}" dt="2023-09-15T15:54:22.128" v="754"/>
        <pc:sldMasterMkLst>
          <pc:docMk/>
          <pc:sldMasterMk cId="2310802882" sldId="2147483672"/>
        </pc:sldMasterMkLst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4242974403" sldId="2147483673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839079275" sldId="2147483674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771315322" sldId="2147483675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3421545504" sldId="2147483676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435355214" sldId="2147483677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4002598451" sldId="2147483678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2533429973" sldId="2147483679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3191113500" sldId="2147483680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2381502254" sldId="2147483681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2092907090" sldId="2147483682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7529571" sldId="2147483683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20445241" sldId="2147483684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2748013599" sldId="2147483685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2525478712" sldId="2147483686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3467330712" sldId="2147483687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483121142" sldId="2147483688"/>
          </pc:sldLayoutMkLst>
        </pc:sldLayoutChg>
        <pc:sldLayoutChg chg="add del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2310802882" sldId="2147483672"/>
            <pc:sldLayoutMk cId="3032440118" sldId="2147483689"/>
          </pc:sldLayoutMkLst>
        </pc:sldLayoutChg>
      </pc:sldMasterChg>
      <pc:sldMasterChg chg="add addSldLayout modSldLayout">
        <pc:chgData name="Erik Otterberg" userId="S::drotterberg@mdwestone.com::89fd78b1-06b4-4ed0-ad88-397f25912c2e" providerId="AD" clId="Web-{5F86EE36-394C-AB7C-9641-70FCA831DA4F}" dt="2023-09-15T15:54:22.128" v="754"/>
        <pc:sldMasterMkLst>
          <pc:docMk/>
          <pc:sldMasterMk cId="4118776312" sldId="2147483690"/>
        </pc:sldMasterMkLst>
        <pc:sldLayoutChg chg="add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4118776312" sldId="2147483690"/>
            <pc:sldLayoutMk cId="4084634219" sldId="2147483691"/>
          </pc:sldLayoutMkLst>
        </pc:sldLayoutChg>
        <pc:sldLayoutChg chg="add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4118776312" sldId="2147483690"/>
            <pc:sldLayoutMk cId="2535703801" sldId="2147483692"/>
          </pc:sldLayoutMkLst>
        </pc:sldLayoutChg>
        <pc:sldLayoutChg chg="add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4118776312" sldId="2147483690"/>
            <pc:sldLayoutMk cId="3385021989" sldId="2147483693"/>
          </pc:sldLayoutMkLst>
        </pc:sldLayoutChg>
        <pc:sldLayoutChg chg="add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4118776312" sldId="2147483690"/>
            <pc:sldLayoutMk cId="606924743" sldId="2147483694"/>
          </pc:sldLayoutMkLst>
        </pc:sldLayoutChg>
        <pc:sldLayoutChg chg="add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4118776312" sldId="2147483690"/>
            <pc:sldLayoutMk cId="879901272" sldId="2147483695"/>
          </pc:sldLayoutMkLst>
        </pc:sldLayoutChg>
        <pc:sldLayoutChg chg="add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4118776312" sldId="2147483690"/>
            <pc:sldLayoutMk cId="3730216152" sldId="2147483696"/>
          </pc:sldLayoutMkLst>
        </pc:sldLayoutChg>
        <pc:sldLayoutChg chg="add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4118776312" sldId="2147483690"/>
            <pc:sldLayoutMk cId="181159973" sldId="2147483697"/>
          </pc:sldLayoutMkLst>
        </pc:sldLayoutChg>
        <pc:sldLayoutChg chg="add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4118776312" sldId="2147483690"/>
            <pc:sldLayoutMk cId="1347953156" sldId="2147483698"/>
          </pc:sldLayoutMkLst>
        </pc:sldLayoutChg>
        <pc:sldLayoutChg chg="add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4118776312" sldId="2147483690"/>
            <pc:sldLayoutMk cId="2919789109" sldId="2147483699"/>
          </pc:sldLayoutMkLst>
        </pc:sldLayoutChg>
        <pc:sldLayoutChg chg="add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4118776312" sldId="2147483690"/>
            <pc:sldLayoutMk cId="2631476279" sldId="2147483700"/>
          </pc:sldLayoutMkLst>
        </pc:sldLayoutChg>
        <pc:sldLayoutChg chg="add mod replId">
          <pc:chgData name="Erik Otterberg" userId="S::drotterberg@mdwestone.com::89fd78b1-06b4-4ed0-ad88-397f25912c2e" providerId="AD" clId="Web-{5F86EE36-394C-AB7C-9641-70FCA831DA4F}" dt="2023-09-15T15:54:22.128" v="754"/>
          <pc:sldLayoutMkLst>
            <pc:docMk/>
            <pc:sldMasterMk cId="4118776312" sldId="2147483690"/>
            <pc:sldLayoutMk cId="1896447980" sldId="2147483701"/>
          </pc:sldLayoutMkLst>
        </pc:sldLayoutChg>
      </pc:sldMasterChg>
    </pc:docChg>
  </pc:docChgLst>
  <pc:docChgLst>
    <pc:chgData name="Guest User" userId="S::urn:spo:anon#003c664edb6f42ea1420af3ddffb4942ccb4dc564ebce1c7bb4cb49dfce1fab8::" providerId="AD" clId="Web-{1738D54E-DA43-F722-9D8B-16B172A8B415}"/>
    <pc:docChg chg="modSld">
      <pc:chgData name="Guest User" userId="S::urn:spo:anon#003c664edb6f42ea1420af3ddffb4942ccb4dc564ebce1c7bb4cb49dfce1fab8::" providerId="AD" clId="Web-{1738D54E-DA43-F722-9D8B-16B172A8B415}" dt="2023-09-15T18:16:02.888" v="0" actId="20577"/>
      <pc:docMkLst>
        <pc:docMk/>
      </pc:docMkLst>
      <pc:sldChg chg="modSp">
        <pc:chgData name="Guest User" userId="S::urn:spo:anon#003c664edb6f42ea1420af3ddffb4942ccb4dc564ebce1c7bb4cb49dfce1fab8::" providerId="AD" clId="Web-{1738D54E-DA43-F722-9D8B-16B172A8B415}" dt="2023-09-15T18:16:02.888" v="0" actId="20577"/>
        <pc:sldMkLst>
          <pc:docMk/>
          <pc:sldMk cId="1708433440" sldId="267"/>
        </pc:sldMkLst>
        <pc:spChg chg="mod">
          <ac:chgData name="Guest User" userId="S::urn:spo:anon#003c664edb6f42ea1420af3ddffb4942ccb4dc564ebce1c7bb4cb49dfce1fab8::" providerId="AD" clId="Web-{1738D54E-DA43-F722-9D8B-16B172A8B415}" dt="2023-09-15T18:16:02.888" v="0" actId="20577"/>
          <ac:spMkLst>
            <pc:docMk/>
            <pc:sldMk cId="1708433440" sldId="267"/>
            <ac:spMk id="3" creationId="{68129806-6D79-35ED-5D5B-8E209064845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3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7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4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0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2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2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0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1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5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8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7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SURGICAL TREATMENT AND OUTCOMES OF INFECTED TOTAL KNEE ARTHROPLASTY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Erik </a:t>
            </a:r>
            <a:r>
              <a:rPr lang="en-US" err="1">
                <a:cs typeface="Calibri"/>
              </a:rPr>
              <a:t>Otterberg</a:t>
            </a:r>
            <a:r>
              <a:rPr lang="en-US">
                <a:cs typeface="Calibri"/>
              </a:rPr>
              <a:t>,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89EC-7A0F-DE9B-0A26-18671C49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SYNOVIAL FLUID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B396-606F-FDB4-B73F-6EE5CAFB6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WBC COUNT</a:t>
            </a:r>
          </a:p>
          <a:p>
            <a:r>
              <a:rPr lang="en-US">
                <a:cs typeface="Calibri"/>
              </a:rPr>
              <a:t>POLYMORPHONUCLEAR (PNC) CELL COUNT</a:t>
            </a:r>
          </a:p>
          <a:p>
            <a:r>
              <a:rPr lang="en-US">
                <a:cs typeface="Calibri"/>
              </a:rPr>
              <a:t>PRESENCE OF ALPHA DEFENSIN</a:t>
            </a:r>
          </a:p>
          <a:p>
            <a:r>
              <a:rPr lang="en-US">
                <a:cs typeface="Calibri"/>
              </a:rPr>
              <a:t>SYNOVIAL FLUID CRP</a:t>
            </a:r>
          </a:p>
          <a:p>
            <a:r>
              <a:rPr lang="en-US">
                <a:cs typeface="Calibri"/>
              </a:rPr>
              <a:t>PRESENCE OF LEUKOCYTE ESTERACE</a:t>
            </a:r>
          </a:p>
          <a:p>
            <a:r>
              <a:rPr lang="en-US">
                <a:cs typeface="Calibri"/>
              </a:rPr>
              <a:t>CULTURE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1394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E288-ECA6-B272-5CC1-7F5C2A374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SYNOVIAL TISSUE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1770F-6425-66A6-6CC8-992702A37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3 OR MORE INTRAOPERATIVE SAMPLES</a:t>
            </a:r>
          </a:p>
          <a:p>
            <a:r>
              <a:rPr lang="en-US">
                <a:cs typeface="Calibri"/>
              </a:rPr>
              <a:t>NUMBER OF WBC'S PER HIGH POWER FIELD</a:t>
            </a:r>
          </a:p>
          <a:p>
            <a:r>
              <a:rPr lang="en-US">
                <a:cs typeface="Calibri"/>
              </a:rPr>
              <a:t>CULTURE FOR 14 DAYS</a:t>
            </a:r>
          </a:p>
        </p:txBody>
      </p:sp>
    </p:spTree>
    <p:extLst>
      <p:ext uri="{BB962C8B-B14F-4D97-AF65-F5344CB8AC3E}">
        <p14:creationId xmlns:p14="http://schemas.microsoft.com/office/powerpoint/2010/main" val="3965336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E0007-BE20-F9E3-10E2-768A81E67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0080" y="2351723"/>
            <a:ext cx="7680960" cy="1148080"/>
          </a:xfrm>
        </p:spPr>
        <p:txBody>
          <a:bodyPr>
            <a:normAutofit/>
          </a:bodyPr>
          <a:lstStyle/>
          <a:p>
            <a:r>
              <a:rPr lang="en-US" sz="7200">
                <a:cs typeface="Calibri Light"/>
              </a:rPr>
              <a:t>NO SINGLE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0929C-D8CF-A2A1-1F8E-813332795A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84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ocument&#10;&#10;Description automatically generated">
            <a:extLst>
              <a:ext uri="{FF2B5EF4-FFF2-40B4-BE49-F238E27FC236}">
                <a16:creationId xmlns:a16="http://schemas.microsoft.com/office/drawing/2014/main" id="{DE6BE1C6-4BFD-682A-D70F-635776ED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080" y="1254998"/>
            <a:ext cx="5588000" cy="48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67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F156-83D1-31C6-C36C-860CA4AABE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DO YOU DAIR?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340EE-B455-DB82-993C-8818AA1033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cs typeface="Calibri"/>
              </a:rPr>
              <a:t>DEBRIDEMENT, ANTIBIOTICS, AND IMPLANT RETENTION</a:t>
            </a:r>
          </a:p>
        </p:txBody>
      </p:sp>
    </p:spTree>
    <p:extLst>
      <p:ext uri="{BB962C8B-B14F-4D97-AF65-F5344CB8AC3E}">
        <p14:creationId xmlns:p14="http://schemas.microsoft.com/office/powerpoint/2010/main" val="1056924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299E-716C-B89C-08F4-9476969F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PRINCIPLES OF DAIR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FC2EB-BBBC-EC7E-2DCB-9B65E21B5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REDUCE PATHOGEN BURDEN</a:t>
            </a:r>
          </a:p>
          <a:p>
            <a:r>
              <a:rPr lang="en-US">
                <a:cs typeface="Calibri"/>
              </a:rPr>
              <a:t>RELIES ON ANTIBIOTICS AND HOST IMMUNE RESPONSE TO CONTROL OR ELIMINATE REMAINING 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2309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2E93-6B99-98E6-736F-8EAFF107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DAIR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8ABFD-CE68-A03A-E27F-BC1C3DD1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INFECTION CONTROL RATES 11%-100%</a:t>
            </a:r>
          </a:p>
          <a:p>
            <a:r>
              <a:rPr lang="en-US">
                <a:cs typeface="Calibri"/>
              </a:rPr>
              <a:t>REASONS FOR FAILURE</a:t>
            </a:r>
          </a:p>
          <a:p>
            <a:pPr lvl="1"/>
            <a:r>
              <a:rPr lang="en-US">
                <a:cs typeface="Calibri"/>
              </a:rPr>
              <a:t>BIOFILMS</a:t>
            </a:r>
          </a:p>
          <a:p>
            <a:pPr lvl="1"/>
            <a:r>
              <a:rPr lang="en-US">
                <a:cs typeface="Calibri"/>
              </a:rPr>
              <a:t>POOR TECHNIQUE</a:t>
            </a:r>
          </a:p>
          <a:p>
            <a:pPr lvl="1"/>
            <a:r>
              <a:rPr lang="en-US">
                <a:cs typeface="Calibri"/>
              </a:rPr>
              <a:t>PATIENT COMORBIDITIES</a:t>
            </a:r>
          </a:p>
        </p:txBody>
      </p:sp>
    </p:spTree>
    <p:extLst>
      <p:ext uri="{BB962C8B-B14F-4D97-AF65-F5344CB8AC3E}">
        <p14:creationId xmlns:p14="http://schemas.microsoft.com/office/powerpoint/2010/main" val="2484783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53B41-4D5A-DAE6-FD7D-857365A3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366" y="970409"/>
            <a:ext cx="5076093" cy="1243298"/>
          </a:xfrm>
        </p:spPr>
        <p:txBody>
          <a:bodyPr/>
          <a:lstStyle/>
          <a:p>
            <a:pPr algn="ctr"/>
            <a:r>
              <a:rPr lang="en-US">
                <a:cs typeface="Calibri Light"/>
              </a:rPr>
              <a:t>DAIR 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AB842-2F69-6D12-845D-109FF7CA7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5751" y="2180493"/>
            <a:ext cx="9188938" cy="39864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ACUTE POSTOPERATIVE INFECTIONS</a:t>
            </a:r>
          </a:p>
          <a:p>
            <a:r>
              <a:rPr lang="en-US">
                <a:cs typeface="Calibri"/>
              </a:rPr>
              <a:t>ACUTE HEMATOGENOUS INFECTIONS</a:t>
            </a:r>
          </a:p>
          <a:p>
            <a:r>
              <a:rPr lang="en-US">
                <a:cs typeface="Calibri"/>
              </a:rPr>
              <a:t>PATIENTS WITH SEVERE COMORBIDITIES</a:t>
            </a: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940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E5D02-6158-97EE-4B40-A9BD8CAE8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DAIR SURGICAL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5E5D3-33C4-DC43-1F27-9D8546BFE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WIDE, OPEN (NOT ARTHROSCOPIC) SURGICAL DEBRIDEMENT</a:t>
            </a:r>
          </a:p>
          <a:p>
            <a:r>
              <a:rPr lang="en-US">
                <a:cs typeface="Calibri"/>
              </a:rPr>
              <a:t>EXCHANGE MODULAR COMPONENTS</a:t>
            </a:r>
          </a:p>
          <a:p>
            <a:r>
              <a:rPr lang="en-US">
                <a:cs typeface="Calibri"/>
              </a:rPr>
              <a:t>MECHANICAL AND CHEMICAL TREATMENT IMPLANT SURFACES</a:t>
            </a:r>
          </a:p>
          <a:p>
            <a:r>
              <a:rPr lang="en-US">
                <a:cs typeface="Calibri"/>
              </a:rPr>
              <a:t>ANTISEPTIC AND/OR ANTIBIOTIC ADJUNCTS</a:t>
            </a:r>
          </a:p>
          <a:p>
            <a:pPr lvl="1"/>
            <a:r>
              <a:rPr lang="en-US">
                <a:cs typeface="Calibri"/>
              </a:rPr>
              <a:t>DILUTED PROVIDONE-IODINE</a:t>
            </a:r>
          </a:p>
          <a:p>
            <a:pPr lvl="1"/>
            <a:r>
              <a:rPr lang="en-US">
                <a:cs typeface="Calibri"/>
              </a:rPr>
              <a:t>DILUTED CHLORHEXIDINE</a:t>
            </a:r>
          </a:p>
          <a:p>
            <a:pPr lvl="1"/>
            <a:r>
              <a:rPr lang="en-US">
                <a:cs typeface="Calibri"/>
              </a:rPr>
              <a:t>VARIOUS COMMERCIAL PRODUCTS</a:t>
            </a:r>
          </a:p>
        </p:txBody>
      </p:sp>
    </p:spTree>
    <p:extLst>
      <p:ext uri="{BB962C8B-B14F-4D97-AF65-F5344CB8AC3E}">
        <p14:creationId xmlns:p14="http://schemas.microsoft.com/office/powerpoint/2010/main" val="2836445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66D36-CBF1-893D-138E-8B3DE88C3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DOUBLE DAIR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BA0C-A4AA-0799-2947-FD6A894BC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DAIR PLUS REPEAT DAIR IN 5-6 DAYS</a:t>
            </a:r>
          </a:p>
          <a:p>
            <a:r>
              <a:rPr lang="en-US">
                <a:cs typeface="Calibri"/>
              </a:rPr>
              <a:t>EARLY PROMISING RESULTS</a:t>
            </a:r>
          </a:p>
        </p:txBody>
      </p:sp>
    </p:spTree>
    <p:extLst>
      <p:ext uri="{BB962C8B-B14F-4D97-AF65-F5344CB8AC3E}">
        <p14:creationId xmlns:p14="http://schemas.microsoft.com/office/powerpoint/2010/main" val="1419889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DFC2C-2087-F332-A6A7-9B206D0D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85" y="2914894"/>
            <a:ext cx="10515600" cy="1325563"/>
          </a:xfrm>
        </p:spPr>
        <p:txBody>
          <a:bodyPr/>
          <a:lstStyle/>
          <a:p>
            <a:pPr algn="ctr"/>
            <a:r>
              <a:rPr lang="en-US">
                <a:cs typeface="Calibri Light"/>
              </a:rPr>
              <a:t>NO DISCLOSERS</a:t>
            </a:r>
          </a:p>
        </p:txBody>
      </p:sp>
    </p:spTree>
    <p:extLst>
      <p:ext uri="{BB962C8B-B14F-4D97-AF65-F5344CB8AC3E}">
        <p14:creationId xmlns:p14="http://schemas.microsoft.com/office/powerpoint/2010/main" val="4140967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1A7EE-210D-EFAE-F1BF-77F7AA91E6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SINGLE STAGE REVISION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FCA51-DF90-D455-079A-9456B5623C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>
                <a:cs typeface="Calibri"/>
              </a:rPr>
              <a:t>"ONE AND DONE"</a:t>
            </a:r>
          </a:p>
          <a:p>
            <a:r>
              <a:rPr lang="en-US" sz="2000">
                <a:cs typeface="Calibri"/>
              </a:rPr>
              <a:t>HOPEFULLY</a:t>
            </a:r>
            <a:endParaRPr lang="en-US" sz="4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4937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57481-F9AF-301C-65F1-1CD6ED7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>
                <a:cs typeface="Calibri Light"/>
              </a:rPr>
              <a:t>SINGLE STAGE REVISION</a:t>
            </a:r>
            <a:endParaRPr lang="en-US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0E307-E59D-8309-1ED7-927B96FDA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75-90% SUCCESS WHEN STRICT CRITERIA FOLLOWED</a:t>
            </a:r>
          </a:p>
          <a:p>
            <a:r>
              <a:rPr lang="en-US">
                <a:cs typeface="Calibri"/>
              </a:rPr>
              <a:t>INCREASINGLY MORE POPULAR</a:t>
            </a:r>
          </a:p>
          <a:p>
            <a:r>
              <a:rPr lang="en-US">
                <a:cs typeface="Calibri"/>
              </a:rPr>
              <a:t>ONGOING MULTICENTER RANDOMIZED CONTROLLED STUDY</a:t>
            </a:r>
          </a:p>
        </p:txBody>
      </p:sp>
    </p:spTree>
    <p:extLst>
      <p:ext uri="{BB962C8B-B14F-4D97-AF65-F5344CB8AC3E}">
        <p14:creationId xmlns:p14="http://schemas.microsoft.com/office/powerpoint/2010/main" val="3862061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21CB-5302-1027-4E21-19748057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>
                <a:cs typeface="Calibri Light"/>
              </a:rPr>
              <a:t>SINGLE STAGE REVISION</a:t>
            </a:r>
            <a:endParaRPr lang="en-US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562EF-2D2C-7281-01FE-B1E2E9D02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AGGRESSIVE DEBRIDEMENT</a:t>
            </a:r>
          </a:p>
          <a:p>
            <a:r>
              <a:rPr lang="en-US">
                <a:cs typeface="Calibri"/>
              </a:rPr>
              <a:t>TURN OVER SURGICAL FIELD OR NEW ROOM</a:t>
            </a:r>
          </a:p>
          <a:p>
            <a:r>
              <a:rPr lang="en-US">
                <a:cs typeface="Calibri"/>
              </a:rPr>
              <a:t>ANTIBIOTIC CEMENT</a:t>
            </a:r>
          </a:p>
          <a:p>
            <a:r>
              <a:rPr lang="en-US">
                <a:cs typeface="Calibri"/>
              </a:rPr>
              <a:t>MASSIVE BONE DEFECTS</a:t>
            </a:r>
          </a:p>
          <a:p>
            <a:r>
              <a:rPr lang="en-US">
                <a:cs typeface="Calibri"/>
              </a:rPr>
              <a:t>CONSTRAINED OR HINGED COMPONENTS</a:t>
            </a:r>
          </a:p>
        </p:txBody>
      </p:sp>
    </p:spTree>
    <p:extLst>
      <p:ext uri="{BB962C8B-B14F-4D97-AF65-F5344CB8AC3E}">
        <p14:creationId xmlns:p14="http://schemas.microsoft.com/office/powerpoint/2010/main" val="2646356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meat with metal straps&#10;&#10;Description automatically generated">
            <a:extLst>
              <a:ext uri="{FF2B5EF4-FFF2-40B4-BE49-F238E27FC236}">
                <a16:creationId xmlns:a16="http://schemas.microsoft.com/office/drawing/2014/main" id="{87D2FE8C-712D-FA59-B95C-7E0D5538E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74" y="2593542"/>
            <a:ext cx="4348480" cy="3270726"/>
          </a:xfrm>
          <a:prstGeom prst="rect">
            <a:avLst/>
          </a:prstGeom>
        </p:spPr>
      </p:pic>
      <p:pic>
        <p:nvPicPr>
          <p:cNvPr id="4" name="Picture 3" descr="X-ray of a leg with a metal post&#10;&#10;Description automatically generated">
            <a:extLst>
              <a:ext uri="{FF2B5EF4-FFF2-40B4-BE49-F238E27FC236}">
                <a16:creationId xmlns:a16="http://schemas.microsoft.com/office/drawing/2014/main" id="{6D2D1C91-5AE4-1A7D-0CCF-241BD189F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169" y="2284046"/>
            <a:ext cx="2743200" cy="3657600"/>
          </a:xfrm>
          <a:prstGeom prst="rect">
            <a:avLst/>
          </a:prstGeom>
        </p:spPr>
      </p:pic>
      <p:pic>
        <p:nvPicPr>
          <p:cNvPr id="5" name="Picture 4" descr="X-ray of a knee joint&#10;&#10;Description automatically generated">
            <a:extLst>
              <a:ext uri="{FF2B5EF4-FFF2-40B4-BE49-F238E27FC236}">
                <a16:creationId xmlns:a16="http://schemas.microsoft.com/office/drawing/2014/main" id="{6D4C120A-F79E-7D6F-8CC4-65A6BB284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784" y="2284046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39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0823-C467-4BBE-8041-8003307F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>
                <a:cs typeface="Calibri Light"/>
              </a:rPr>
              <a:t>SINGLE STAGE REVISION</a:t>
            </a:r>
            <a:endParaRPr lang="en-US">
              <a:cs typeface="Calibri Light" panose="020F03020202040302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A2540-3C26-E4F1-964B-FCA584AED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>
                <a:cs typeface="Calibri"/>
              </a:rPr>
              <a:t>INDICATIONS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97C43B-7C27-8156-8BD3-70AE587630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NON-IMMUNOCOMPROMISED HOST</a:t>
            </a:r>
          </a:p>
          <a:p>
            <a:r>
              <a:rPr lang="en-US">
                <a:cs typeface="Calibri"/>
              </a:rPr>
              <a:t>NO SYSTEMIC SEPSIS</a:t>
            </a:r>
          </a:p>
          <a:p>
            <a:r>
              <a:rPr lang="en-US">
                <a:cs typeface="Calibri"/>
              </a:rPr>
              <a:t>TREATABLE BONE AND SOFT TISSUE LOSS</a:t>
            </a:r>
          </a:p>
          <a:p>
            <a:r>
              <a:rPr lang="en-US">
                <a:cs typeface="Calibri"/>
              </a:rPr>
              <a:t>PRIMARY WOUND CLOSURE POSSIBLE</a:t>
            </a:r>
          </a:p>
          <a:p>
            <a:r>
              <a:rPr lang="en-US">
                <a:cs typeface="Calibri"/>
              </a:rPr>
              <a:t>KNOWN ORGANISM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E374F4-AE87-93A8-C932-FF025F89D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>
                <a:cs typeface="Calibri"/>
              </a:rPr>
              <a:t>RELATIVE CONTRAINDICATIONS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830784-FD05-FC8E-56AB-472379D2629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COMPLEX SINUS TRACT</a:t>
            </a:r>
          </a:p>
          <a:p>
            <a:r>
              <a:rPr lang="en-US">
                <a:cs typeface="Calibri"/>
              </a:rPr>
              <a:t>WOUND THAT CANNOT BE CLOSED PRIMARILY</a:t>
            </a:r>
          </a:p>
          <a:p>
            <a:r>
              <a:rPr lang="en-US">
                <a:cs typeface="Calibri"/>
              </a:rPr>
              <a:t>RADICAL DEBRIDEMENT NOT POSSIBLE</a:t>
            </a:r>
          </a:p>
          <a:p>
            <a:r>
              <a:rPr lang="en-US">
                <a:cs typeface="Calibri"/>
              </a:rPr>
              <a:t>INSUFFICIENT BONE STOCK</a:t>
            </a:r>
          </a:p>
        </p:txBody>
      </p:sp>
    </p:spTree>
    <p:extLst>
      <p:ext uri="{BB962C8B-B14F-4D97-AF65-F5344CB8AC3E}">
        <p14:creationId xmlns:p14="http://schemas.microsoft.com/office/powerpoint/2010/main" val="2755495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2AC3C-0ED0-718F-6D07-872117A70F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TWO STAGE REVISION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A5C31-8E00-3056-4044-C895160CA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852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cs typeface="Calibri"/>
              </a:rPr>
              <a:t>THE </a:t>
            </a:r>
            <a:r>
              <a:rPr lang="en-US" sz="4000">
                <a:solidFill>
                  <a:srgbClr val="000000"/>
                </a:solidFill>
                <a:cs typeface="Calibri"/>
              </a:rPr>
              <a:t>GOLD</a:t>
            </a:r>
            <a:r>
              <a:rPr lang="en-US" sz="4000">
                <a:cs typeface="Calibri"/>
              </a:rPr>
              <a:t> STANDARD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636514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0DB3AB-0835-A1D8-C90B-494637E7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>
                <a:cs typeface="Calibri Light"/>
              </a:rPr>
              <a:t>TWO STAGE REVISION</a:t>
            </a:r>
            <a:endParaRPr lang="en-US">
              <a:cs typeface="Calibri Light" panose="020F03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F0ED16-431F-C080-6E51-8E8C269B6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EVERYTHING OUT</a:t>
            </a:r>
          </a:p>
          <a:p>
            <a:r>
              <a:rPr lang="en-US">
                <a:cs typeface="Calibri"/>
              </a:rPr>
              <a:t>AGGRESSIVE DEBRIDEMENT</a:t>
            </a:r>
          </a:p>
          <a:p>
            <a:r>
              <a:rPr lang="en-US">
                <a:cs typeface="Calibri"/>
              </a:rPr>
              <a:t>SPACER WITH ANTIBIOTIC CEMENT</a:t>
            </a:r>
          </a:p>
          <a:p>
            <a:pPr lvl="1"/>
            <a:r>
              <a:rPr lang="en-US">
                <a:cs typeface="Calibri"/>
              </a:rPr>
              <a:t>STATIC</a:t>
            </a:r>
          </a:p>
          <a:p>
            <a:pPr lvl="1"/>
            <a:r>
              <a:rPr lang="en-US">
                <a:cs typeface="Calibri"/>
              </a:rPr>
              <a:t>ANTIBIOTIC SPACERS</a:t>
            </a:r>
          </a:p>
          <a:p>
            <a:pPr lvl="1"/>
            <a:r>
              <a:rPr lang="en-US">
                <a:cs typeface="Calibri"/>
              </a:rPr>
              <a:t>METAL AND POLYETHYLENE</a:t>
            </a:r>
          </a:p>
          <a:p>
            <a:r>
              <a:rPr lang="en-US">
                <a:cs typeface="Calibri"/>
              </a:rPr>
              <a:t>ANTIBIOTIC THERAPY</a:t>
            </a:r>
          </a:p>
          <a:p>
            <a:r>
              <a:rPr lang="en-US">
                <a:cs typeface="Calibri"/>
              </a:rPr>
              <a:t>IMPLANT REMOVAL, REVISION TKA</a:t>
            </a:r>
          </a:p>
        </p:txBody>
      </p:sp>
    </p:spTree>
    <p:extLst>
      <p:ext uri="{BB962C8B-B14F-4D97-AF65-F5344CB8AC3E}">
        <p14:creationId xmlns:p14="http://schemas.microsoft.com/office/powerpoint/2010/main" val="2599235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x-ray of a foot&#10;&#10;Description automatically generated">
            <a:extLst>
              <a:ext uri="{FF2B5EF4-FFF2-40B4-BE49-F238E27FC236}">
                <a16:creationId xmlns:a16="http://schemas.microsoft.com/office/drawing/2014/main" id="{B181DFFA-5362-9B6A-D430-A96BFF6975C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81680" y="647065"/>
            <a:ext cx="5775960" cy="5468938"/>
          </a:xfrm>
        </p:spPr>
      </p:pic>
    </p:spTree>
    <p:extLst>
      <p:ext uri="{BB962C8B-B14F-4D97-AF65-F5344CB8AC3E}">
        <p14:creationId xmlns:p14="http://schemas.microsoft.com/office/powerpoint/2010/main" val="3924809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862C-43A8-6B0B-8756-C70D0968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>
                <a:cs typeface="Calibri Light"/>
              </a:rPr>
              <a:t>TWO STAGE REVISION</a:t>
            </a:r>
            <a:endParaRPr lang="en-US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458D2-C5EE-10B3-5EE4-B24FC721A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WHEN TO REIMPLANT?</a:t>
            </a:r>
          </a:p>
          <a:p>
            <a:r>
              <a:rPr lang="en-US">
                <a:cs typeface="Calibri"/>
              </a:rPr>
              <a:t>IS THE INFECTION GONE?</a:t>
            </a:r>
          </a:p>
        </p:txBody>
      </p:sp>
    </p:spTree>
    <p:extLst>
      <p:ext uri="{BB962C8B-B14F-4D97-AF65-F5344CB8AC3E}">
        <p14:creationId xmlns:p14="http://schemas.microsoft.com/office/powerpoint/2010/main" val="3990260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8F1E-7531-54CD-FB31-9501E86F8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WHEN TO REIMPLANT?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C776A-0037-FB6A-71B5-5EE5D972E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ESR AND CRP LEVELS – UNRELIABLE</a:t>
            </a:r>
          </a:p>
          <a:p>
            <a:r>
              <a:rPr lang="en-US">
                <a:cs typeface="Calibri"/>
              </a:rPr>
              <a:t>REPEAT ASPIRATION</a:t>
            </a:r>
          </a:p>
          <a:p>
            <a:pPr lvl="1"/>
            <a:r>
              <a:rPr lang="en-US">
                <a:cs typeface="Calibri"/>
              </a:rPr>
              <a:t>SERUM STUDIES</a:t>
            </a:r>
          </a:p>
          <a:p>
            <a:pPr lvl="1"/>
            <a:r>
              <a:rPr lang="en-US">
                <a:cs typeface="Calibri"/>
              </a:rPr>
              <a:t>CULTURES</a:t>
            </a:r>
          </a:p>
          <a:p>
            <a:r>
              <a:rPr lang="en-US">
                <a:cs typeface="Calibri"/>
              </a:rPr>
              <a:t>"ANTIBIOTIC HOLIDAY"</a:t>
            </a:r>
          </a:p>
          <a:p>
            <a:r>
              <a:rPr lang="en-US">
                <a:cs typeface="Calibri"/>
              </a:rPr>
              <a:t>MULTIPLE CULTURES DURING REIMPLANTATION</a:t>
            </a:r>
          </a:p>
        </p:txBody>
      </p:sp>
    </p:spTree>
    <p:extLst>
      <p:ext uri="{BB962C8B-B14F-4D97-AF65-F5344CB8AC3E}">
        <p14:creationId xmlns:p14="http://schemas.microsoft.com/office/powerpoint/2010/main" val="246714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42CCD-D1D8-8851-E52E-2C9D74028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CONTRIBUTORS</a:t>
            </a:r>
          </a:p>
        </p:txBody>
      </p:sp>
      <p:pic>
        <p:nvPicPr>
          <p:cNvPr id="3" name="Picture 2" descr="A close up of a paper with text&#10;&#10;Description automatically generated">
            <a:extLst>
              <a:ext uri="{FF2B5EF4-FFF2-40B4-BE49-F238E27FC236}">
                <a16:creationId xmlns:a16="http://schemas.microsoft.com/office/drawing/2014/main" id="{B55341A0-DDB3-E8EC-1E3E-E3EA07359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0" y="1995785"/>
            <a:ext cx="5801360" cy="405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78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446D3-EF3C-4329-08DB-09ABC428F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WHEN ALL ELSE FAILS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0D64-E262-9618-7BC5-D5CDCCD18F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INCOMPETENT EXTENSOR MECHANISM</a:t>
            </a:r>
          </a:p>
          <a:p>
            <a:r>
              <a:rPr lang="en-US">
                <a:cs typeface="Calibri"/>
              </a:rPr>
              <a:t>UNMANAGEABLE SOFT TISSUE DEFECT</a:t>
            </a:r>
          </a:p>
          <a:p>
            <a:r>
              <a:rPr lang="en-US">
                <a:cs typeface="Calibri"/>
              </a:rPr>
              <a:t>BONE LOSS LIMITING COMPONENT IMPLANTATION</a:t>
            </a:r>
          </a:p>
          <a:p>
            <a:r>
              <a:rPr lang="en-US">
                <a:cs typeface="Calibri"/>
              </a:rPr>
              <a:t>FAILED ANTIBIOTIC SUPPRESSION WITH SEPSIS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5" name="Content Placeholder 4" descr="A person with a prosthetic leg&#10;&#10;Description automatically generated">
            <a:extLst>
              <a:ext uri="{FF2B5EF4-FFF2-40B4-BE49-F238E27FC236}">
                <a16:creationId xmlns:a16="http://schemas.microsoft.com/office/drawing/2014/main" id="{55EFDE55-FCCD-427D-0673-6940E99D2D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248" y="1825625"/>
            <a:ext cx="3263504" cy="4351338"/>
          </a:xfrm>
        </p:spPr>
      </p:pic>
    </p:spTree>
    <p:extLst>
      <p:ext uri="{BB962C8B-B14F-4D97-AF65-F5344CB8AC3E}">
        <p14:creationId xmlns:p14="http://schemas.microsoft.com/office/powerpoint/2010/main" val="1280804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22610-12E3-FF27-81FA-6F4D89D9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24885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>
                <a:cs typeface="Calibri Ligh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46777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3DA6-900C-D645-C335-D8F492BF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OCCURANCE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4BFA8-B1D1-B7AD-CC71-65629F229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1-3% in primary TKA</a:t>
            </a:r>
          </a:p>
          <a:p>
            <a:r>
              <a:rPr lang="en-US">
                <a:cs typeface="Calibri"/>
              </a:rPr>
              <a:t>4-5% in revision TKA</a:t>
            </a:r>
          </a:p>
        </p:txBody>
      </p:sp>
    </p:spTree>
    <p:extLst>
      <p:ext uri="{BB962C8B-B14F-4D97-AF65-F5344CB8AC3E}">
        <p14:creationId xmlns:p14="http://schemas.microsoft.com/office/powerpoint/2010/main" val="2573950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CD91-1E66-1806-D850-3A5BD2BC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RISK FACTORS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9BFB6-FD4A-41EF-E7EB-B1B1D2AB78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OBESITY</a:t>
            </a:r>
          </a:p>
          <a:p>
            <a:r>
              <a:rPr lang="en-US">
                <a:cs typeface="Calibri"/>
              </a:rPr>
              <a:t>SMOKING</a:t>
            </a:r>
          </a:p>
          <a:p>
            <a:r>
              <a:rPr lang="en-US">
                <a:cs typeface="Calibri"/>
              </a:rPr>
              <a:t>DIABETES</a:t>
            </a:r>
          </a:p>
          <a:p>
            <a:r>
              <a:rPr lang="en-US">
                <a:cs typeface="Calibri"/>
              </a:rPr>
              <a:t>PREVIOUS KNEE SURGERY</a:t>
            </a:r>
          </a:p>
          <a:p>
            <a:r>
              <a:rPr lang="en-US">
                <a:cs typeface="Calibri"/>
              </a:rPr>
              <a:t>RHEUMATOID ARTHRITIS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7C6AC3-0BF7-ABF0-5E4D-CF3E7A78D4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IMMUNOSUPPRESSANT MEDICATIONS</a:t>
            </a:r>
          </a:p>
          <a:p>
            <a:r>
              <a:rPr lang="en-US">
                <a:cs typeface="Calibri"/>
              </a:rPr>
              <a:t>PERIPHERAL VASCULAR DISEASE</a:t>
            </a:r>
          </a:p>
          <a:p>
            <a:r>
              <a:rPr lang="en-US">
                <a:cs typeface="Calibri"/>
              </a:rPr>
              <a:t>PROLONGED INCISIONAL DRAINAGE</a:t>
            </a:r>
          </a:p>
        </p:txBody>
      </p:sp>
    </p:spTree>
    <p:extLst>
      <p:ext uri="{BB962C8B-B14F-4D97-AF65-F5344CB8AC3E}">
        <p14:creationId xmlns:p14="http://schemas.microsoft.com/office/powerpoint/2010/main" val="1782441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B18A-4D02-73A7-8EEB-BCEC7A06C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33960-D7A8-726B-FEDF-E196DB46E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GOOD STERILE TECHNIQUE</a:t>
            </a:r>
          </a:p>
          <a:p>
            <a:r>
              <a:rPr lang="en-US">
                <a:cs typeface="Calibri"/>
              </a:rPr>
              <a:t>IV ANTIBIOTICS ½ HOUR BEFORE INCISION</a:t>
            </a:r>
          </a:p>
          <a:p>
            <a:r>
              <a:rPr lang="en-US">
                <a:cs typeface="Calibri"/>
              </a:rPr>
              <a:t>LIMIT OPERATING ROOM TRAFFIC</a:t>
            </a:r>
          </a:p>
          <a:p>
            <a:r>
              <a:rPr lang="en-US">
                <a:cs typeface="Calibri"/>
              </a:rPr>
              <a:t>VANCOMYCIN POWDER</a:t>
            </a:r>
          </a:p>
          <a:p>
            <a:r>
              <a:rPr lang="en-US">
                <a:cs typeface="Calibri"/>
              </a:rPr>
              <a:t>VARIOUS COMMERCIAL WASHES OR IRRIGATIONS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569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82B90-5E11-A6F4-7859-FBF29331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DIAGNOSIS</a:t>
            </a:r>
          </a:p>
        </p:txBody>
      </p:sp>
      <p:pic>
        <p:nvPicPr>
          <p:cNvPr id="3" name="Picture 2" descr="A tattoo on a person&amp;#39;s leg&#10;&#10;Description automatically generated">
            <a:extLst>
              <a:ext uri="{FF2B5EF4-FFF2-40B4-BE49-F238E27FC236}">
                <a16:creationId xmlns:a16="http://schemas.microsoft.com/office/drawing/2014/main" id="{5A402AB5-E4F6-BB4A-C4A3-973A9CCF2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258" y="2249268"/>
            <a:ext cx="3698240" cy="3698240"/>
          </a:xfrm>
          <a:prstGeom prst="rect">
            <a:avLst/>
          </a:prstGeom>
        </p:spPr>
      </p:pic>
      <p:pic>
        <p:nvPicPr>
          <p:cNvPr id="5" name="Picture 4" descr="A close up of a wound&#10;&#10;Description automatically generated">
            <a:extLst>
              <a:ext uri="{FF2B5EF4-FFF2-40B4-BE49-F238E27FC236}">
                <a16:creationId xmlns:a16="http://schemas.microsoft.com/office/drawing/2014/main" id="{342BD0F0-A31D-59E5-8D7E-C428921A4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320" y="2213602"/>
            <a:ext cx="2814320" cy="374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6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B2A44-1567-2309-72E5-6877600A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CHALLENGING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29806-6D79-35ED-5D5B-8E209064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PATIENT COMORBIDITIES</a:t>
            </a:r>
          </a:p>
          <a:p>
            <a:r>
              <a:rPr lang="en-US">
                <a:cs typeface="Calibri"/>
              </a:rPr>
              <a:t>LOW VIRULANCE PATHOGENS</a:t>
            </a:r>
          </a:p>
          <a:p>
            <a:r>
              <a:rPr lang="en-US">
                <a:cs typeface="Calibri"/>
              </a:rPr>
              <a:t>RECENT ANTIBIOTIS</a:t>
            </a:r>
          </a:p>
          <a:p>
            <a:r>
              <a:rPr lang="en-US">
                <a:cs typeface="Calibri"/>
              </a:rPr>
              <a:t>15% INFECTED TKA'S CULTURE NEGATIVE</a:t>
            </a:r>
          </a:p>
        </p:txBody>
      </p:sp>
    </p:spTree>
    <p:extLst>
      <p:ext uri="{BB962C8B-B14F-4D97-AF65-F5344CB8AC3E}">
        <p14:creationId xmlns:p14="http://schemas.microsoft.com/office/powerpoint/2010/main" val="1708433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D28A-F55A-C5B2-D51B-2168BB48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SERUM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0169B-36D7-F70C-32DC-0407F075D8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C-REACTIVE PROTEIN (CRP)</a:t>
            </a:r>
          </a:p>
          <a:p>
            <a:r>
              <a:rPr lang="en-US">
                <a:cs typeface="Calibri"/>
              </a:rPr>
              <a:t>ERYTHROCYTE SEDIMENTATION RATE (ESR)</a:t>
            </a:r>
          </a:p>
          <a:p>
            <a:r>
              <a:rPr lang="en-US">
                <a:cs typeface="Calibri"/>
              </a:rPr>
              <a:t>D-DIMER</a:t>
            </a:r>
          </a:p>
          <a:p>
            <a:r>
              <a:rPr lang="en-US">
                <a:cs typeface="Calibri"/>
              </a:rPr>
              <a:t>INTERLEUKIN-6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7" name="Content Placeholder 6" descr="A test tube with a brown cap&#10;&#10;Description automatically generated">
            <a:extLst>
              <a:ext uri="{FF2B5EF4-FFF2-40B4-BE49-F238E27FC236}">
                <a16:creationId xmlns:a16="http://schemas.microsoft.com/office/drawing/2014/main" id="{DF542B6C-EFAC-9DEE-89C0-0D9E62B101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29512" y="3077369"/>
            <a:ext cx="2466975" cy="1847850"/>
          </a:xfrm>
        </p:spPr>
      </p:pic>
    </p:spTree>
    <p:extLst>
      <p:ext uri="{BB962C8B-B14F-4D97-AF65-F5344CB8AC3E}">
        <p14:creationId xmlns:p14="http://schemas.microsoft.com/office/powerpoint/2010/main" val="802601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SURGICAL TREATMENT AND OUTCOMES OF INFECTED TOTAL KNEE ARTHROPLASTY</vt:lpstr>
      <vt:lpstr>NO DISCLOSERS</vt:lpstr>
      <vt:lpstr>CONTRIBUTORS</vt:lpstr>
      <vt:lpstr>OCCURANCE</vt:lpstr>
      <vt:lpstr>RISK FACTORS</vt:lpstr>
      <vt:lpstr>PREVENTION</vt:lpstr>
      <vt:lpstr>DIAGNOSIS</vt:lpstr>
      <vt:lpstr>CHALLENGING</vt:lpstr>
      <vt:lpstr>SERUM TESTING</vt:lpstr>
      <vt:lpstr>SYNOVIAL FLUID</vt:lpstr>
      <vt:lpstr>SYNOVIAL TISSUE</vt:lpstr>
      <vt:lpstr>NO SINGLE TEST</vt:lpstr>
      <vt:lpstr>PowerPoint Presentation</vt:lpstr>
      <vt:lpstr>DO YOU DAIR?</vt:lpstr>
      <vt:lpstr>PRINCIPLES OF DAIR</vt:lpstr>
      <vt:lpstr>DAIR</vt:lpstr>
      <vt:lpstr>DAIR INDICATIONS</vt:lpstr>
      <vt:lpstr>DAIR SURGICAL PRINCIPLES</vt:lpstr>
      <vt:lpstr>DOUBLE DAIR</vt:lpstr>
      <vt:lpstr>SINGLE STAGE REVISION</vt:lpstr>
      <vt:lpstr>SINGLE STAGE REVISION</vt:lpstr>
      <vt:lpstr>SINGLE STAGE REVISION</vt:lpstr>
      <vt:lpstr>PowerPoint Presentation</vt:lpstr>
      <vt:lpstr>SINGLE STAGE REVISION</vt:lpstr>
      <vt:lpstr>TWO STAGE REVISION</vt:lpstr>
      <vt:lpstr>TWO STAGE REVISION</vt:lpstr>
      <vt:lpstr>PowerPoint Presentation</vt:lpstr>
      <vt:lpstr>TWO STAGE REVISION</vt:lpstr>
      <vt:lpstr>WHEN TO REIMPLANT?</vt:lpstr>
      <vt:lpstr>WHEN ALL ELSE FAILS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2023-09-15T14:53:30Z</dcterms:created>
  <dcterms:modified xsi:type="dcterms:W3CDTF">2023-09-15T18:16:50Z</dcterms:modified>
</cp:coreProperties>
</file>