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60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</p:sldIdLst>
  <p:sldSz cy="5143500" cx="9144000"/>
  <p:notesSz cx="6858000" cy="9144000"/>
  <p:embeddedFontLst>
    <p:embeddedFont>
      <p:font typeface="Montserrat SemiBold"/>
      <p:regular r:id="rId11"/>
      <p:bold r:id="rId12"/>
      <p:italic r:id="rId13"/>
      <p:boldItalic r:id="rId14"/>
    </p:embeddedFont>
    <p:embeddedFont>
      <p:font typeface="Montserrat"/>
      <p:regular r:id="rId15"/>
      <p:bold r:id="rId16"/>
      <p:italic r:id="rId17"/>
      <p:boldItalic r:id="rId18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pos="2880">
          <p15:clr>
            <a:srgbClr val="A4A3A4"/>
          </p15:clr>
        </p15:guide>
        <p15:guide id="2" orient="horz" pos="1620">
          <p15:clr>
            <a:srgbClr val="A4A3A4"/>
          </p15:clr>
        </p15:guide>
        <p15:guide id="3" pos="378">
          <p15:clr>
            <a:srgbClr val="9AA0A6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880"/>
        <p:guide pos="1620" orient="horz"/>
        <p:guide pos="378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font" Target="fonts/MontserratSemiBold-regular.fntdata"/><Relationship Id="rId10" Type="http://schemas.openxmlformats.org/officeDocument/2006/relationships/slide" Target="slides/slide5.xml"/><Relationship Id="rId13" Type="http://schemas.openxmlformats.org/officeDocument/2006/relationships/font" Target="fonts/MontserratSemiBold-italic.fntdata"/><Relationship Id="rId12" Type="http://schemas.openxmlformats.org/officeDocument/2006/relationships/font" Target="fonts/MontserratSemiBold-bold.fntdata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font" Target="fonts/Montserrat-regular.fntdata"/><Relationship Id="rId14" Type="http://schemas.openxmlformats.org/officeDocument/2006/relationships/font" Target="fonts/MontserratSemiBold-boldItalic.fntdata"/><Relationship Id="rId17" Type="http://schemas.openxmlformats.org/officeDocument/2006/relationships/font" Target="fonts/Montserrat-italic.fntdata"/><Relationship Id="rId16" Type="http://schemas.openxmlformats.org/officeDocument/2006/relationships/font" Target="fonts/Montserrat-bold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18" Type="http://schemas.openxmlformats.org/officeDocument/2006/relationships/font" Target="fonts/Montserrat-boldItalic.fntdata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000" y="685800"/>
            <a:ext cx="4572000" cy="2737624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chemeClr val="lt2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3" type="hdr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92929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292929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accent3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accent3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accent3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accent3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accent3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accent3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accent3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accent3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" name="Google Shape;5;n"/>
          <p:cNvSpPr txBox="1"/>
          <p:nvPr>
            <p:ph idx="11" type="ftr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92929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292929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accent3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accent3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accent3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accent3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accent3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accent3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accent3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accent3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" name="Google Shape;6;n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92929"/>
              </a:buClr>
              <a:buSzPts val="1200"/>
              <a:buFont typeface="Arial"/>
              <a:buNone/>
            </a:pPr>
            <a:fld id="{00000000-1234-1234-1234-123412341234}" type="slidenum">
              <a:rPr b="0" i="0" lang="en-US" sz="1200" u="none" cap="none" strike="noStrike">
                <a:solidFill>
                  <a:srgbClr val="292929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200" u="none" cap="none" strike="noStrike">
              <a:solidFill>
                <a:srgbClr val="292929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" name="Google Shape;7;n"/>
          <p:cNvSpPr txBox="1"/>
          <p:nvPr>
            <p:ph idx="1" type="body"/>
          </p:nvPr>
        </p:nvSpPr>
        <p:spPr>
          <a:xfrm>
            <a:off x="685800" y="3867150"/>
            <a:ext cx="5486400" cy="45910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accent5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accent5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accent5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accent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  <p:extLst>
    <p:ext uri="{620B2872-D7B9-4A21-9093-7833F8D536E1}">
      <p15:sldGuideLst>
        <p15:guide id="1" orient="horz" pos="2436">
          <p15:clr>
            <a:srgbClr val="F26B43"/>
          </p15:clr>
        </p15:guide>
      </p15:sldGuideLst>
    </p:ext>
  </p:extLst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ge9f2f3cac3_0_7:notes"/>
          <p:cNvSpPr/>
          <p:nvPr>
            <p:ph idx="2" type="sldImg"/>
          </p:nvPr>
        </p:nvSpPr>
        <p:spPr>
          <a:xfrm>
            <a:off x="1143000" y="685800"/>
            <a:ext cx="4572000" cy="27375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0" name="Google Shape;60;ge9f2f3cac3_0_7:notes"/>
          <p:cNvSpPr txBox="1"/>
          <p:nvPr>
            <p:ph idx="12" type="sldNum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292929"/>
              </a:buClr>
              <a:buSzPts val="12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61" name="Google Shape;61;ge9f2f3cac3_0_7:notes"/>
          <p:cNvSpPr txBox="1"/>
          <p:nvPr>
            <p:ph idx="1" type="body"/>
          </p:nvPr>
        </p:nvSpPr>
        <p:spPr>
          <a:xfrm>
            <a:off x="685800" y="3867150"/>
            <a:ext cx="5486400" cy="45909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8:notes"/>
          <p:cNvSpPr txBox="1"/>
          <p:nvPr>
            <p:ph idx="1" type="body"/>
          </p:nvPr>
        </p:nvSpPr>
        <p:spPr>
          <a:xfrm>
            <a:off x="685800" y="3867150"/>
            <a:ext cx="5486400" cy="45910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8" name="Google Shape;68;p18:notes"/>
          <p:cNvSpPr/>
          <p:nvPr>
            <p:ph idx="2" type="sldImg"/>
          </p:nvPr>
        </p:nvSpPr>
        <p:spPr>
          <a:xfrm>
            <a:off x="1143000" y="685800"/>
            <a:ext cx="4572000" cy="2737624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g240ebd62c4b_0_1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chemeClr val="lt2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74" name="Google Shape;74;g240ebd62c4b_0_1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4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chemeClr val="lt2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81" name="Google Shape;81;p4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22:notes"/>
          <p:cNvSpPr txBox="1"/>
          <p:nvPr>
            <p:ph idx="1" type="body"/>
          </p:nvPr>
        </p:nvSpPr>
        <p:spPr>
          <a:xfrm>
            <a:off x="685800" y="3867150"/>
            <a:ext cx="5486400" cy="45910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8" name="Google Shape;88;p22:notes"/>
          <p:cNvSpPr/>
          <p:nvPr>
            <p:ph idx="2" type="sldImg"/>
          </p:nvPr>
        </p:nvSpPr>
        <p:spPr>
          <a:xfrm>
            <a:off x="1143000" y="685800"/>
            <a:ext cx="4572000" cy="2737624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g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01- Title" showMasterSp="0">
  <p:cSld name="Title Slide 1_3_1_1_1_2_1">
    <p:bg>
      <p:bgPr>
        <a:solidFill>
          <a:srgbClr val="FFFFFF"/>
        </a:solidFill>
      </p:bgPr>
    </p:bg>
    <p:spTree>
      <p:nvGrpSpPr>
        <p:cNvPr id="12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Google Shape;13;p2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0" y="-6"/>
            <a:ext cx="9144003" cy="5212080"/>
          </a:xfrm>
          <a:prstGeom prst="rect">
            <a:avLst/>
          </a:prstGeom>
          <a:noFill/>
          <a:ln>
            <a:noFill/>
          </a:ln>
        </p:spPr>
      </p:pic>
      <p:sp>
        <p:nvSpPr>
          <p:cNvPr id="14" name="Google Shape;14;p2"/>
          <p:cNvSpPr txBox="1"/>
          <p:nvPr>
            <p:ph type="title"/>
          </p:nvPr>
        </p:nvSpPr>
        <p:spPr>
          <a:xfrm>
            <a:off x="599750" y="1609344"/>
            <a:ext cx="6706500" cy="1079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400"/>
              <a:buNone/>
              <a:defRPr sz="4400">
                <a:solidFill>
                  <a:schemeClr val="lt2"/>
                </a:solidFill>
              </a:defRPr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400"/>
              <a:buNone/>
              <a:defRPr sz="4400">
                <a:solidFill>
                  <a:schemeClr val="lt2"/>
                </a:solidFill>
              </a:defRPr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400"/>
              <a:buNone/>
              <a:defRPr sz="4400">
                <a:solidFill>
                  <a:schemeClr val="lt2"/>
                </a:solidFill>
              </a:defRPr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400"/>
              <a:buNone/>
              <a:defRPr sz="4400">
                <a:solidFill>
                  <a:schemeClr val="lt2"/>
                </a:solidFill>
              </a:defRPr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400"/>
              <a:buNone/>
              <a:defRPr sz="4400">
                <a:solidFill>
                  <a:schemeClr val="lt2"/>
                </a:solidFill>
              </a:defRPr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400"/>
              <a:buNone/>
              <a:defRPr sz="4400">
                <a:solidFill>
                  <a:schemeClr val="lt2"/>
                </a:solidFill>
              </a:defRPr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400"/>
              <a:buNone/>
              <a:defRPr sz="4400">
                <a:solidFill>
                  <a:schemeClr val="lt2"/>
                </a:solidFill>
              </a:defRPr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400"/>
              <a:buNone/>
              <a:defRPr sz="4400">
                <a:solidFill>
                  <a:schemeClr val="lt2"/>
                </a:solidFill>
              </a:defRPr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400"/>
              <a:buNone/>
              <a:defRPr sz="4400">
                <a:solidFill>
                  <a:schemeClr val="lt2"/>
                </a:solidFill>
              </a:defRPr>
            </a:lvl9pPr>
          </a:lstStyle>
          <a:p/>
        </p:txBody>
      </p:sp>
      <p:sp>
        <p:nvSpPr>
          <p:cNvPr id="15" name="Google Shape;15;p2"/>
          <p:cNvSpPr txBox="1"/>
          <p:nvPr>
            <p:ph idx="1" type="subTitle"/>
          </p:nvPr>
        </p:nvSpPr>
        <p:spPr>
          <a:xfrm>
            <a:off x="505375" y="2916936"/>
            <a:ext cx="4307100" cy="330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600"/>
              <a:buFont typeface="Montserrat"/>
              <a:buNone/>
              <a:defRPr sz="1600">
                <a:latin typeface="Montserrat"/>
                <a:ea typeface="Montserrat"/>
                <a:cs typeface="Montserrat"/>
                <a:sym typeface="Montserrat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Montserrat"/>
              <a:buNone/>
              <a:defRPr sz="1600">
                <a:solidFill>
                  <a:schemeClr val="dk2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Montserrat"/>
              <a:buNone/>
              <a:defRPr sz="1600">
                <a:solidFill>
                  <a:schemeClr val="dk2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Montserrat"/>
              <a:buNone/>
              <a:defRPr sz="1600">
                <a:solidFill>
                  <a:schemeClr val="dk2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Montserrat"/>
              <a:buNone/>
              <a:defRPr sz="1600">
                <a:solidFill>
                  <a:schemeClr val="dk2"/>
                </a:solidFill>
                <a:latin typeface="Montserrat"/>
                <a:ea typeface="Montserrat"/>
                <a:cs typeface="Montserrat"/>
                <a:sym typeface="Montserrat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Montserrat"/>
              <a:buNone/>
              <a:defRPr sz="1600">
                <a:solidFill>
                  <a:schemeClr val="dk2"/>
                </a:solidFill>
                <a:latin typeface="Montserrat"/>
                <a:ea typeface="Montserrat"/>
                <a:cs typeface="Montserrat"/>
                <a:sym typeface="Montserrat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Montserrat"/>
              <a:buNone/>
              <a:defRPr sz="1600">
                <a:solidFill>
                  <a:schemeClr val="dk2"/>
                </a:solidFill>
                <a:latin typeface="Montserrat"/>
                <a:ea typeface="Montserrat"/>
                <a:cs typeface="Montserrat"/>
                <a:sym typeface="Montserrat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Montserrat"/>
              <a:buNone/>
              <a:defRPr sz="1600">
                <a:solidFill>
                  <a:schemeClr val="dk2"/>
                </a:solidFill>
                <a:latin typeface="Montserrat"/>
                <a:ea typeface="Montserrat"/>
                <a:cs typeface="Montserrat"/>
                <a:sym typeface="Montserrat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Montserrat"/>
              <a:buNone/>
              <a:defRPr sz="1600">
                <a:solidFill>
                  <a:schemeClr val="dk2"/>
                </a:solidFill>
                <a:latin typeface="Montserrat"/>
                <a:ea typeface="Montserrat"/>
                <a:cs typeface="Montserrat"/>
                <a:sym typeface="Montserrat"/>
              </a:defRPr>
            </a:lvl9pPr>
          </a:lstStyle>
          <a:p/>
        </p:txBody>
      </p:sp>
      <p:sp>
        <p:nvSpPr>
          <p:cNvPr id="16" name="Google Shape;16;p2"/>
          <p:cNvSpPr txBox="1"/>
          <p:nvPr>
            <p:ph idx="2" type="subTitle"/>
          </p:nvPr>
        </p:nvSpPr>
        <p:spPr>
          <a:xfrm>
            <a:off x="505375" y="3200400"/>
            <a:ext cx="4307100" cy="330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600"/>
              <a:buFont typeface="Montserrat"/>
              <a:buNone/>
              <a:defRPr sz="1600">
                <a:latin typeface="Montserrat"/>
                <a:ea typeface="Montserrat"/>
                <a:cs typeface="Montserrat"/>
                <a:sym typeface="Montserrat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Montserrat"/>
              <a:buNone/>
              <a:defRPr sz="1600">
                <a:solidFill>
                  <a:schemeClr val="dk2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Montserrat"/>
              <a:buNone/>
              <a:defRPr sz="1600">
                <a:solidFill>
                  <a:schemeClr val="dk2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Montserrat"/>
              <a:buNone/>
              <a:defRPr sz="1600">
                <a:solidFill>
                  <a:schemeClr val="dk2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Montserrat"/>
              <a:buNone/>
              <a:defRPr sz="1600">
                <a:solidFill>
                  <a:schemeClr val="dk2"/>
                </a:solidFill>
                <a:latin typeface="Montserrat"/>
                <a:ea typeface="Montserrat"/>
                <a:cs typeface="Montserrat"/>
                <a:sym typeface="Montserrat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Montserrat"/>
              <a:buNone/>
              <a:defRPr sz="1600">
                <a:solidFill>
                  <a:schemeClr val="dk2"/>
                </a:solidFill>
                <a:latin typeface="Montserrat"/>
                <a:ea typeface="Montserrat"/>
                <a:cs typeface="Montserrat"/>
                <a:sym typeface="Montserrat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Montserrat"/>
              <a:buNone/>
              <a:defRPr sz="1600">
                <a:solidFill>
                  <a:schemeClr val="dk2"/>
                </a:solidFill>
                <a:latin typeface="Montserrat"/>
                <a:ea typeface="Montserrat"/>
                <a:cs typeface="Montserrat"/>
                <a:sym typeface="Montserrat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Montserrat"/>
              <a:buNone/>
              <a:defRPr sz="1600">
                <a:solidFill>
                  <a:schemeClr val="dk2"/>
                </a:solidFill>
                <a:latin typeface="Montserrat"/>
                <a:ea typeface="Montserrat"/>
                <a:cs typeface="Montserrat"/>
                <a:sym typeface="Montserrat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Montserrat"/>
              <a:buNone/>
              <a:defRPr sz="1600">
                <a:solidFill>
                  <a:schemeClr val="dk2"/>
                </a:solidFill>
                <a:latin typeface="Montserrat"/>
                <a:ea typeface="Montserrat"/>
                <a:cs typeface="Montserrat"/>
                <a:sym typeface="Montserrat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1_Statement-Light Blue" showMasterSp="0">
  <p:cSld name="Statement-Orange">
    <p:bg>
      <p:bgPr>
        <a:solidFill>
          <a:schemeClr val="accent3"/>
        </a:solidFill>
      </p:bgPr>
    </p:bg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1"/>
          <p:cNvSpPr/>
          <p:nvPr/>
        </p:nvSpPr>
        <p:spPr>
          <a:xfrm>
            <a:off x="-23025" y="-200"/>
            <a:ext cx="9167100" cy="5143500"/>
          </a:xfrm>
          <a:prstGeom prst="rect">
            <a:avLst/>
          </a:prstGeom>
          <a:solidFill>
            <a:srgbClr val="000000">
              <a:alpha val="44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0" name="Google Shape;50;p11"/>
          <p:cNvSpPr txBox="1"/>
          <p:nvPr>
            <p:ph type="title"/>
          </p:nvPr>
        </p:nvSpPr>
        <p:spPr>
          <a:xfrm>
            <a:off x="192024" y="1398495"/>
            <a:ext cx="8759952" cy="234651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Montserrat"/>
              <a:buNone/>
              <a:defRPr sz="60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9pPr>
          </a:lstStyle>
          <a:p/>
        </p:txBody>
      </p:sp>
      <p:sp>
        <p:nvSpPr>
          <p:cNvPr id="51" name="Google Shape;51;p11"/>
          <p:cNvSpPr txBox="1"/>
          <p:nvPr>
            <p:ph idx="12" type="sldNum"/>
          </p:nvPr>
        </p:nvSpPr>
        <p:spPr>
          <a:xfrm>
            <a:off x="8296158" y="4677506"/>
            <a:ext cx="643277" cy="2746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"/>
              <a:buFont typeface="Arial"/>
              <a:buNone/>
              <a:defRPr b="0" i="0" sz="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"/>
              <a:buFont typeface="Arial"/>
              <a:buNone/>
              <a:defRPr b="0" i="0" sz="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"/>
              <a:buFont typeface="Arial"/>
              <a:buNone/>
              <a:defRPr b="0" i="0" sz="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"/>
              <a:buFont typeface="Arial"/>
              <a:buNone/>
              <a:defRPr b="0" i="0" sz="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"/>
              <a:buFont typeface="Arial"/>
              <a:buNone/>
              <a:defRPr b="0" i="0" sz="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"/>
              <a:buFont typeface="Arial"/>
              <a:buNone/>
              <a:defRPr b="0" i="0" sz="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"/>
              <a:buFont typeface="Arial"/>
              <a:buNone/>
              <a:defRPr b="0" i="0" sz="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"/>
              <a:buFont typeface="Arial"/>
              <a:buNone/>
              <a:defRPr b="0" i="0" sz="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"/>
              <a:buFont typeface="Arial"/>
              <a:buNone/>
              <a:defRPr b="0" i="0" sz="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2_Closing Slide">
  <p:cSld name="Closing Slide">
    <p:bg>
      <p:bgPr>
        <a:solidFill>
          <a:schemeClr val="lt1"/>
        </a:solidFill>
      </p:bgPr>
    </p:bg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12"/>
          <p:cNvSpPr txBox="1"/>
          <p:nvPr>
            <p:ph type="title"/>
          </p:nvPr>
        </p:nvSpPr>
        <p:spPr>
          <a:xfrm>
            <a:off x="220981" y="1790113"/>
            <a:ext cx="8778240" cy="109728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73150" spcFirstLastPara="1" rIns="0" wrap="square" tIns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Montserrat"/>
              <a:buNone/>
              <a:defRPr sz="3000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Montserrat"/>
              <a:buNone/>
              <a:defRPr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Montserrat"/>
              <a:buNone/>
              <a:defRPr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Montserrat"/>
              <a:buNone/>
              <a:defRPr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Montserrat"/>
              <a:buNone/>
              <a:defRPr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Montserrat"/>
              <a:buNone/>
              <a:defRPr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Montserrat"/>
              <a:buNone/>
              <a:defRPr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Montserrat"/>
              <a:buNone/>
              <a:defRPr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Montserrat"/>
              <a:buNone/>
              <a:defRPr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defRPr>
            </a:lvl9pPr>
          </a:lstStyle>
          <a:p/>
        </p:txBody>
      </p:sp>
      <p:sp>
        <p:nvSpPr>
          <p:cNvPr id="54" name="Google Shape;54;p12"/>
          <p:cNvSpPr txBox="1"/>
          <p:nvPr>
            <p:ph idx="12" type="sldNum"/>
          </p:nvPr>
        </p:nvSpPr>
        <p:spPr>
          <a:xfrm>
            <a:off x="8296158" y="4677506"/>
            <a:ext cx="643277" cy="2746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Arial"/>
              <a:buNone/>
              <a:defRPr b="0" i="0" sz="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Arial"/>
              <a:buNone/>
              <a:defRPr b="0" i="0" sz="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Arial"/>
              <a:buNone/>
              <a:defRPr b="0" i="0" sz="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Arial"/>
              <a:buNone/>
              <a:defRPr b="0" i="0" sz="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Arial"/>
              <a:buNone/>
              <a:defRPr b="0" i="0" sz="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Arial"/>
              <a:buNone/>
              <a:defRPr b="0" i="0" sz="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Arial"/>
              <a:buNone/>
              <a:defRPr b="0" i="0" sz="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Arial"/>
              <a:buNone/>
              <a:defRPr b="0" i="0" sz="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Arial"/>
              <a:buNone/>
              <a:defRPr b="0" i="0" sz="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p:extLst>
    <p:ext uri="{DCECCB84-F9BA-43D5-87BE-67443E8EF086}">
      <p15:sldGuideLst>
        <p15:guide id="1" orient="horz" pos="1620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07_Title Only">
  <p:cSld name="Title Only"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13"/>
          <p:cNvSpPr txBox="1"/>
          <p:nvPr>
            <p:ph type="title"/>
          </p:nvPr>
        </p:nvSpPr>
        <p:spPr>
          <a:xfrm>
            <a:off x="201613" y="143932"/>
            <a:ext cx="8637600" cy="1017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73150" spcFirstLastPara="1" rIns="0" wrap="square" tIns="0">
            <a:noAutofit/>
          </a:bodyPr>
          <a:lstStyle>
            <a:lvl1pPr lv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b="1" sz="3000"/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b="1"/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b="1"/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b="1"/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b="1"/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b="1"/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b="1"/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b="1"/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b="1"/>
            </a:lvl9pPr>
          </a:lstStyle>
          <a:p/>
        </p:txBody>
      </p:sp>
      <p:sp>
        <p:nvSpPr>
          <p:cNvPr id="57" name="Google Shape;57;p13"/>
          <p:cNvSpPr txBox="1"/>
          <p:nvPr>
            <p:ph idx="12" type="sldNum"/>
          </p:nvPr>
        </p:nvSpPr>
        <p:spPr>
          <a:xfrm>
            <a:off x="8296158" y="4677506"/>
            <a:ext cx="643200" cy="274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00"/>
              <a:buFont typeface="Arial"/>
              <a:buNone/>
              <a:defRPr b="0" i="0" sz="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00"/>
              <a:buFont typeface="Arial"/>
              <a:buNone/>
              <a:defRPr b="0" i="0" sz="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00"/>
              <a:buFont typeface="Arial"/>
              <a:buNone/>
              <a:defRPr b="0" i="0" sz="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00"/>
              <a:buFont typeface="Arial"/>
              <a:buNone/>
              <a:defRPr b="0" i="0" sz="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00"/>
              <a:buFont typeface="Arial"/>
              <a:buNone/>
              <a:defRPr b="0" i="0" sz="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00"/>
              <a:buFont typeface="Arial"/>
              <a:buNone/>
              <a:defRPr b="0" i="0" sz="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00"/>
              <a:buFont typeface="Arial"/>
              <a:buNone/>
              <a:defRPr b="0" i="0" sz="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00"/>
              <a:buFont typeface="Arial"/>
              <a:buNone/>
              <a:defRPr b="0" i="0" sz="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00"/>
              <a:buFont typeface="Arial"/>
              <a:buNone/>
              <a:defRPr b="0" i="0" sz="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02_Text Left + Content">
  <p:cSld name="Text Left + Content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3"/>
          <p:cNvSpPr txBox="1"/>
          <p:nvPr>
            <p:ph type="title"/>
          </p:nvPr>
        </p:nvSpPr>
        <p:spPr>
          <a:xfrm>
            <a:off x="202025" y="143925"/>
            <a:ext cx="4293900" cy="1017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73150" spcFirstLastPara="1" rIns="73150" wrap="square" tIns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9pPr>
          </a:lstStyle>
          <a:p/>
        </p:txBody>
      </p:sp>
      <p:sp>
        <p:nvSpPr>
          <p:cNvPr id="19" name="Google Shape;19;p3"/>
          <p:cNvSpPr txBox="1"/>
          <p:nvPr>
            <p:ph idx="12" type="sldNum"/>
          </p:nvPr>
        </p:nvSpPr>
        <p:spPr>
          <a:xfrm>
            <a:off x="8296158" y="4677506"/>
            <a:ext cx="643277" cy="2746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00"/>
              <a:buFont typeface="Arial"/>
              <a:buNone/>
              <a:defRPr b="0" i="0" sz="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00"/>
              <a:buFont typeface="Arial"/>
              <a:buNone/>
              <a:defRPr b="0" i="0" sz="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00"/>
              <a:buFont typeface="Arial"/>
              <a:buNone/>
              <a:defRPr b="0" i="0" sz="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00"/>
              <a:buFont typeface="Arial"/>
              <a:buNone/>
              <a:defRPr b="0" i="0" sz="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00"/>
              <a:buFont typeface="Arial"/>
              <a:buNone/>
              <a:defRPr b="0" i="0" sz="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00"/>
              <a:buFont typeface="Arial"/>
              <a:buNone/>
              <a:defRPr b="0" i="0" sz="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00"/>
              <a:buFont typeface="Arial"/>
              <a:buNone/>
              <a:defRPr b="0" i="0" sz="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00"/>
              <a:buFont typeface="Arial"/>
              <a:buNone/>
              <a:defRPr b="0" i="0" sz="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00"/>
              <a:buFont typeface="Arial"/>
              <a:buNone/>
              <a:defRPr b="0" i="0" sz="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20" name="Google Shape;20;p3"/>
          <p:cNvSpPr txBox="1"/>
          <p:nvPr/>
        </p:nvSpPr>
        <p:spPr>
          <a:xfrm>
            <a:off x="-525780" y="2613660"/>
            <a:ext cx="0" cy="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45700" spcFirstLastPara="1" rIns="45700" wrap="square" tIns="45700">
            <a:noAutofit/>
          </a:bodyPr>
          <a:lstStyle/>
          <a:p>
            <a:pPr indent="0" lvl="0" marL="0" marR="0" rtl="0" algn="l">
              <a:lnSpc>
                <a:spcPct val="157142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chemeClr val="lt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" name="Google Shape;21;p3"/>
          <p:cNvSpPr txBox="1"/>
          <p:nvPr>
            <p:ph idx="1" type="body"/>
          </p:nvPr>
        </p:nvSpPr>
        <p:spPr>
          <a:xfrm>
            <a:off x="202300" y="1258950"/>
            <a:ext cx="4446000" cy="3173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Montserrat"/>
              <a:buChar char="●"/>
              <a:defRPr>
                <a:latin typeface="Montserrat"/>
                <a:ea typeface="Montserrat"/>
                <a:cs typeface="Montserrat"/>
                <a:sym typeface="Montserrat"/>
              </a:defRPr>
            </a:lvl1pPr>
            <a:lvl2pPr indent="-317500" lvl="1" marL="914400">
              <a:spcBef>
                <a:spcPts val="10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Montserrat"/>
              <a:buChar char="○"/>
              <a:defRPr>
                <a:latin typeface="Montserrat"/>
                <a:ea typeface="Montserrat"/>
                <a:cs typeface="Montserrat"/>
                <a:sym typeface="Montserrat"/>
              </a:defRPr>
            </a:lvl2pPr>
            <a:lvl3pPr indent="-317500" lvl="2" marL="1371600">
              <a:spcBef>
                <a:spcPts val="10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Montserrat"/>
              <a:buChar char="■"/>
              <a:defRPr>
                <a:latin typeface="Montserrat"/>
                <a:ea typeface="Montserrat"/>
                <a:cs typeface="Montserrat"/>
                <a:sym typeface="Montserrat"/>
              </a:defRPr>
            </a:lvl3pPr>
            <a:lvl4pPr indent="-317500" lvl="3" marL="1828800">
              <a:spcBef>
                <a:spcPts val="10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Montserrat"/>
              <a:buChar char="●"/>
              <a:defRPr>
                <a:latin typeface="Montserrat"/>
                <a:ea typeface="Montserrat"/>
                <a:cs typeface="Montserrat"/>
                <a:sym typeface="Montserrat"/>
              </a:defRPr>
            </a:lvl4pPr>
            <a:lvl5pPr indent="-317500" lvl="4" marL="2286000">
              <a:spcBef>
                <a:spcPts val="10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Montserrat"/>
              <a:buChar char="○"/>
              <a:defRPr>
                <a:latin typeface="Montserrat"/>
                <a:ea typeface="Montserrat"/>
                <a:cs typeface="Montserrat"/>
                <a:sym typeface="Montserrat"/>
              </a:defRPr>
            </a:lvl5pPr>
            <a:lvl6pPr indent="-317500" lvl="5" marL="2743200">
              <a:spcBef>
                <a:spcPts val="10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Montserrat"/>
              <a:buChar char="■"/>
              <a:defRPr>
                <a:latin typeface="Montserrat"/>
                <a:ea typeface="Montserrat"/>
                <a:cs typeface="Montserrat"/>
                <a:sym typeface="Montserrat"/>
              </a:defRPr>
            </a:lvl6pPr>
            <a:lvl7pPr indent="-317500" lvl="6" marL="3200400">
              <a:spcBef>
                <a:spcPts val="10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Montserrat"/>
              <a:buChar char="●"/>
              <a:defRPr>
                <a:latin typeface="Montserrat"/>
                <a:ea typeface="Montserrat"/>
                <a:cs typeface="Montserrat"/>
                <a:sym typeface="Montserrat"/>
              </a:defRPr>
            </a:lvl7pPr>
            <a:lvl8pPr indent="-317500" lvl="7" marL="3657600">
              <a:spcBef>
                <a:spcPts val="10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Montserrat"/>
              <a:buChar char="○"/>
              <a:defRPr>
                <a:latin typeface="Montserrat"/>
                <a:ea typeface="Montserrat"/>
                <a:cs typeface="Montserrat"/>
                <a:sym typeface="Montserrat"/>
              </a:defRPr>
            </a:lvl8pPr>
            <a:lvl9pPr indent="-317500" lvl="8" marL="4114800">
              <a:spcBef>
                <a:spcPts val="1000"/>
              </a:spcBef>
              <a:spcAft>
                <a:spcPts val="1000"/>
              </a:spcAft>
              <a:buClr>
                <a:schemeClr val="lt2"/>
              </a:buClr>
              <a:buSzPts val="1400"/>
              <a:buFont typeface="Montserrat"/>
              <a:buChar char="■"/>
              <a:defRPr>
                <a:latin typeface="Montserrat"/>
                <a:ea typeface="Montserrat"/>
                <a:cs typeface="Montserrat"/>
                <a:sym typeface="Montserrat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03_Text + Dot Points">
  <p:cSld name="Text + Dot Points">
    <p:spTree>
      <p:nvGrpSpPr>
        <p:cNvPr id="22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4"/>
          <p:cNvSpPr txBox="1"/>
          <p:nvPr>
            <p:ph idx="12" type="sldNum"/>
          </p:nvPr>
        </p:nvSpPr>
        <p:spPr>
          <a:xfrm>
            <a:off x="8296158" y="4677506"/>
            <a:ext cx="643277" cy="2746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00"/>
              <a:buFont typeface="Arial"/>
              <a:buNone/>
              <a:defRPr b="0" i="0" sz="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00"/>
              <a:buFont typeface="Arial"/>
              <a:buNone/>
              <a:defRPr b="0" i="0" sz="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00"/>
              <a:buFont typeface="Arial"/>
              <a:buNone/>
              <a:defRPr b="0" i="0" sz="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00"/>
              <a:buFont typeface="Arial"/>
              <a:buNone/>
              <a:defRPr b="0" i="0" sz="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00"/>
              <a:buFont typeface="Arial"/>
              <a:buNone/>
              <a:defRPr b="0" i="0" sz="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00"/>
              <a:buFont typeface="Arial"/>
              <a:buNone/>
              <a:defRPr b="0" i="0" sz="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00"/>
              <a:buFont typeface="Arial"/>
              <a:buNone/>
              <a:defRPr b="0" i="0" sz="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00"/>
              <a:buFont typeface="Arial"/>
              <a:buNone/>
              <a:defRPr b="0" i="0" sz="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00"/>
              <a:buFont typeface="Arial"/>
              <a:buNone/>
              <a:defRPr b="0" i="0" sz="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24" name="Google Shape;24;p4"/>
          <p:cNvSpPr txBox="1"/>
          <p:nvPr>
            <p:ph type="title"/>
          </p:nvPr>
        </p:nvSpPr>
        <p:spPr>
          <a:xfrm>
            <a:off x="201168" y="143932"/>
            <a:ext cx="8638032" cy="1017355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73150" spcFirstLastPara="1" rIns="0" wrap="square" tIns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9pPr>
          </a:lstStyle>
          <a:p/>
        </p:txBody>
      </p:sp>
      <p:sp>
        <p:nvSpPr>
          <p:cNvPr id="25" name="Google Shape;25;p4"/>
          <p:cNvSpPr txBox="1"/>
          <p:nvPr>
            <p:ph idx="1" type="body"/>
          </p:nvPr>
        </p:nvSpPr>
        <p:spPr>
          <a:xfrm>
            <a:off x="201168" y="1238250"/>
            <a:ext cx="8637900" cy="3162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28600" lvl="0" marL="457200" rtl="0" algn="l">
              <a:lnSpc>
                <a:spcPct val="144000"/>
              </a:lnSpc>
              <a:spcBef>
                <a:spcPts val="0"/>
              </a:spcBef>
              <a:spcAft>
                <a:spcPts val="0"/>
              </a:spcAft>
              <a:buSzPts val="1800"/>
              <a:buFont typeface="Montserrat"/>
              <a:buNone/>
              <a:defRPr sz="1800">
                <a:latin typeface="Montserrat"/>
                <a:ea typeface="Montserrat"/>
                <a:cs typeface="Montserrat"/>
                <a:sym typeface="Montserrat"/>
              </a:defRPr>
            </a:lvl1pPr>
            <a:lvl2pPr indent="-342900" lvl="1" marL="914400" rtl="0" algn="l">
              <a:lnSpc>
                <a:spcPct val="144000"/>
              </a:lnSpc>
              <a:spcBef>
                <a:spcPts val="10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Montserrat"/>
              <a:buChar char="○"/>
              <a:defRPr sz="1800">
                <a:latin typeface="Montserrat"/>
                <a:ea typeface="Montserrat"/>
                <a:cs typeface="Montserrat"/>
                <a:sym typeface="Montserrat"/>
              </a:defRPr>
            </a:lvl2pPr>
            <a:lvl3pPr indent="-342900" lvl="2" marL="1371600" rtl="0" algn="l">
              <a:lnSpc>
                <a:spcPct val="144000"/>
              </a:lnSpc>
              <a:spcBef>
                <a:spcPts val="10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Montserrat"/>
              <a:buChar char="■"/>
              <a:defRPr sz="1800">
                <a:latin typeface="Montserrat"/>
                <a:ea typeface="Montserrat"/>
                <a:cs typeface="Montserrat"/>
                <a:sym typeface="Montserrat"/>
              </a:defRPr>
            </a:lvl3pPr>
            <a:lvl4pPr indent="-342900" lvl="3" marL="1828800" rtl="0" algn="l">
              <a:lnSpc>
                <a:spcPct val="144000"/>
              </a:lnSpc>
              <a:spcBef>
                <a:spcPts val="10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Montserrat"/>
              <a:buChar char="●"/>
              <a:defRPr i="0" sz="1800" u="none" cap="none" strike="noStrike">
                <a:latin typeface="Montserrat"/>
                <a:ea typeface="Montserrat"/>
                <a:cs typeface="Montserrat"/>
                <a:sym typeface="Montserrat"/>
              </a:defRPr>
            </a:lvl4pPr>
            <a:lvl5pPr indent="-342900" lvl="4" marL="2286000" rtl="0" algn="l">
              <a:lnSpc>
                <a:spcPct val="144000"/>
              </a:lnSpc>
              <a:spcBef>
                <a:spcPts val="10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Montserrat"/>
              <a:buChar char="○"/>
              <a:defRPr sz="1800">
                <a:latin typeface="Montserrat"/>
                <a:ea typeface="Montserrat"/>
                <a:cs typeface="Montserrat"/>
                <a:sym typeface="Montserrat"/>
              </a:defRPr>
            </a:lvl5pPr>
            <a:lvl6pPr indent="-342900" lvl="5" marL="2743200" rtl="0" algn="ctr">
              <a:lnSpc>
                <a:spcPct val="144000"/>
              </a:lnSpc>
              <a:spcBef>
                <a:spcPts val="10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Montserrat"/>
              <a:buChar char="■"/>
              <a:defRPr sz="1800">
                <a:latin typeface="Montserrat"/>
                <a:ea typeface="Montserrat"/>
                <a:cs typeface="Montserrat"/>
                <a:sym typeface="Montserrat"/>
              </a:defRPr>
            </a:lvl6pPr>
            <a:lvl7pPr indent="-342900" lvl="6" marL="3200400" rtl="0" algn="ctr">
              <a:lnSpc>
                <a:spcPct val="144000"/>
              </a:lnSpc>
              <a:spcBef>
                <a:spcPts val="10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Montserrat"/>
              <a:buChar char="●"/>
              <a:defRPr sz="1800">
                <a:latin typeface="Montserrat"/>
                <a:ea typeface="Montserrat"/>
                <a:cs typeface="Montserrat"/>
                <a:sym typeface="Montserrat"/>
              </a:defRPr>
            </a:lvl7pPr>
            <a:lvl8pPr indent="-342900" lvl="7" marL="3657600" rtl="0" algn="ctr">
              <a:lnSpc>
                <a:spcPct val="144000"/>
              </a:lnSpc>
              <a:spcBef>
                <a:spcPts val="10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Montserrat"/>
              <a:buChar char="○"/>
              <a:defRPr sz="1800">
                <a:latin typeface="Montserrat"/>
                <a:ea typeface="Montserrat"/>
                <a:cs typeface="Montserrat"/>
                <a:sym typeface="Montserrat"/>
              </a:defRPr>
            </a:lvl8pPr>
            <a:lvl9pPr indent="-342900" lvl="8" marL="4114800" rtl="0" algn="ctr">
              <a:lnSpc>
                <a:spcPct val="144000"/>
              </a:lnSpc>
              <a:spcBef>
                <a:spcPts val="1000"/>
              </a:spcBef>
              <a:spcAft>
                <a:spcPts val="1000"/>
              </a:spcAft>
              <a:buClr>
                <a:schemeClr val="lt2"/>
              </a:buClr>
              <a:buSzPts val="1800"/>
              <a:buFont typeface="Montserrat"/>
              <a:buChar char="■"/>
              <a:defRPr sz="1800">
                <a:solidFill>
                  <a:schemeClr val="dk2"/>
                </a:solidFill>
                <a:latin typeface="Montserrat"/>
                <a:ea typeface="Montserrat"/>
                <a:cs typeface="Montserrat"/>
                <a:sym typeface="Montserrat"/>
              </a:defRPr>
            </a:lvl9pPr>
          </a:lstStyle>
          <a:p/>
        </p:txBody>
      </p:sp>
    </p:spTree>
  </p:cSld>
  <p:clrMapOvr>
    <a:masterClrMapping/>
  </p:clrMapOvr>
  <p:extLst>
    <p:ext uri="{DCECCB84-F9BA-43D5-87BE-67443E8EF086}">
      <p15:sldGuideLst>
        <p15:guide id="1" orient="horz" pos="780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04_Dot Points Only">
  <p:cSld name="Dot Points Only">
    <p:spTree>
      <p:nvGrpSpPr>
        <p:cNvPr id="26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5"/>
          <p:cNvSpPr txBox="1"/>
          <p:nvPr>
            <p:ph idx="12" type="sldNum"/>
          </p:nvPr>
        </p:nvSpPr>
        <p:spPr>
          <a:xfrm>
            <a:off x="8296158" y="4677506"/>
            <a:ext cx="643277" cy="2746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00"/>
              <a:buFont typeface="Arial"/>
              <a:buNone/>
              <a:defRPr b="0" i="0" sz="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00"/>
              <a:buFont typeface="Arial"/>
              <a:buNone/>
              <a:defRPr b="0" i="0" sz="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00"/>
              <a:buFont typeface="Arial"/>
              <a:buNone/>
              <a:defRPr b="0" i="0" sz="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00"/>
              <a:buFont typeface="Arial"/>
              <a:buNone/>
              <a:defRPr b="0" i="0" sz="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00"/>
              <a:buFont typeface="Arial"/>
              <a:buNone/>
              <a:defRPr b="0" i="0" sz="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00"/>
              <a:buFont typeface="Arial"/>
              <a:buNone/>
              <a:defRPr b="0" i="0" sz="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00"/>
              <a:buFont typeface="Arial"/>
              <a:buNone/>
              <a:defRPr b="0" i="0" sz="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00"/>
              <a:buFont typeface="Arial"/>
              <a:buNone/>
              <a:defRPr b="0" i="0" sz="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00"/>
              <a:buFont typeface="Arial"/>
              <a:buNone/>
              <a:defRPr b="0" i="0" sz="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28" name="Google Shape;28;p5"/>
          <p:cNvSpPr txBox="1"/>
          <p:nvPr>
            <p:ph type="title"/>
          </p:nvPr>
        </p:nvSpPr>
        <p:spPr>
          <a:xfrm>
            <a:off x="201168" y="143932"/>
            <a:ext cx="8638032" cy="1017355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73150" spcFirstLastPara="1" rIns="0" wrap="square" tIns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9pPr>
          </a:lstStyle>
          <a:p/>
        </p:txBody>
      </p:sp>
      <p:sp>
        <p:nvSpPr>
          <p:cNvPr id="29" name="Google Shape;29;p5"/>
          <p:cNvSpPr txBox="1"/>
          <p:nvPr>
            <p:ph idx="1" type="body"/>
          </p:nvPr>
        </p:nvSpPr>
        <p:spPr>
          <a:xfrm>
            <a:off x="201168" y="1240070"/>
            <a:ext cx="8637900" cy="3255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lnSpc>
                <a:spcPct val="144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Montserrat"/>
              <a:buChar char="●"/>
              <a:defRPr sz="18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indent="-342900" lvl="1" marL="914400" algn="l">
              <a:lnSpc>
                <a:spcPct val="144000"/>
              </a:lnSpc>
              <a:spcBef>
                <a:spcPts val="10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Montserrat"/>
              <a:buChar char="○"/>
              <a:defRPr sz="18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indent="-342900" lvl="2" marL="1371600" algn="l">
              <a:lnSpc>
                <a:spcPct val="144000"/>
              </a:lnSpc>
              <a:spcBef>
                <a:spcPts val="10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Montserrat"/>
              <a:buChar char="■"/>
              <a:defRPr sz="18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indent="-342900" lvl="3" marL="1828800" algn="l">
              <a:lnSpc>
                <a:spcPct val="144000"/>
              </a:lnSpc>
              <a:spcBef>
                <a:spcPts val="10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Montserrat"/>
              <a:buChar char="●"/>
              <a:defRPr sz="18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indent="-342900" lvl="4" marL="2286000" algn="l">
              <a:lnSpc>
                <a:spcPct val="144000"/>
              </a:lnSpc>
              <a:spcBef>
                <a:spcPts val="10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Montserrat"/>
              <a:buChar char="○"/>
              <a:defRPr sz="18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5pPr>
            <a:lvl6pPr indent="-342900" lvl="5" marL="2743200" algn="ctr">
              <a:lnSpc>
                <a:spcPct val="144000"/>
              </a:lnSpc>
              <a:spcBef>
                <a:spcPts val="10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Montserrat"/>
              <a:buChar char="■"/>
              <a:defRPr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6pPr>
            <a:lvl7pPr indent="-342900" lvl="6" marL="3200400" algn="ctr">
              <a:lnSpc>
                <a:spcPct val="144000"/>
              </a:lnSpc>
              <a:spcBef>
                <a:spcPts val="10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Montserrat"/>
              <a:buChar char="●"/>
              <a:defRPr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7pPr>
            <a:lvl8pPr indent="-342900" lvl="7" marL="3657600" algn="ctr">
              <a:lnSpc>
                <a:spcPct val="144000"/>
              </a:lnSpc>
              <a:spcBef>
                <a:spcPts val="10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Montserrat"/>
              <a:buChar char="○"/>
              <a:defRPr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8pPr>
            <a:lvl9pPr indent="-342900" lvl="8" marL="4114800" algn="ctr">
              <a:lnSpc>
                <a:spcPct val="144000"/>
              </a:lnSpc>
              <a:spcBef>
                <a:spcPts val="1000"/>
              </a:spcBef>
              <a:spcAft>
                <a:spcPts val="1000"/>
              </a:spcAft>
              <a:buClr>
                <a:schemeClr val="lt2"/>
              </a:buClr>
              <a:buSzPts val="1800"/>
              <a:buFont typeface="Montserrat"/>
              <a:buChar char="■"/>
              <a:defRPr>
                <a:solidFill>
                  <a:schemeClr val="dk2"/>
                </a:solidFill>
                <a:latin typeface="Montserrat"/>
                <a:ea typeface="Montserrat"/>
                <a:cs typeface="Montserrat"/>
                <a:sym typeface="Montserrat"/>
              </a:defRPr>
            </a:lvl9pPr>
          </a:lstStyle>
          <a:p/>
        </p:txBody>
      </p:sp>
    </p:spTree>
  </p:cSld>
  <p:clrMapOvr>
    <a:masterClrMapping/>
  </p:clrMapOvr>
  <p:extLst>
    <p:ext uri="{DCECCB84-F9BA-43D5-87BE-67443E8EF086}">
      <p15:sldGuideLst>
        <p15:guide id="1" orient="horz" pos="780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05_Text Right + Content">
  <p:cSld name="Text Right + Content"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6"/>
          <p:cNvSpPr txBox="1"/>
          <p:nvPr>
            <p:ph type="title"/>
          </p:nvPr>
        </p:nvSpPr>
        <p:spPr>
          <a:xfrm>
            <a:off x="4682500" y="143925"/>
            <a:ext cx="4271100" cy="1017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73150" spcFirstLastPara="1" rIns="73150" wrap="square" tIns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9pPr>
          </a:lstStyle>
          <a:p/>
        </p:txBody>
      </p:sp>
      <p:sp>
        <p:nvSpPr>
          <p:cNvPr id="32" name="Google Shape;32;p6"/>
          <p:cNvSpPr txBox="1"/>
          <p:nvPr>
            <p:ph idx="12" type="sldNum"/>
          </p:nvPr>
        </p:nvSpPr>
        <p:spPr>
          <a:xfrm>
            <a:off x="8296158" y="4677506"/>
            <a:ext cx="643277" cy="2746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00"/>
              <a:buFont typeface="Arial"/>
              <a:buNone/>
              <a:defRPr b="0" i="0" sz="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00"/>
              <a:buFont typeface="Arial"/>
              <a:buNone/>
              <a:defRPr b="0" i="0" sz="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00"/>
              <a:buFont typeface="Arial"/>
              <a:buNone/>
              <a:defRPr b="0" i="0" sz="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00"/>
              <a:buFont typeface="Arial"/>
              <a:buNone/>
              <a:defRPr b="0" i="0" sz="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00"/>
              <a:buFont typeface="Arial"/>
              <a:buNone/>
              <a:defRPr b="0" i="0" sz="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00"/>
              <a:buFont typeface="Arial"/>
              <a:buNone/>
              <a:defRPr b="0" i="0" sz="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00"/>
              <a:buFont typeface="Arial"/>
              <a:buNone/>
              <a:defRPr b="0" i="0" sz="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00"/>
              <a:buFont typeface="Arial"/>
              <a:buNone/>
              <a:defRPr b="0" i="0" sz="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00"/>
              <a:buFont typeface="Arial"/>
              <a:buNone/>
              <a:defRPr b="0" i="0" sz="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33" name="Google Shape;33;p6"/>
          <p:cNvSpPr txBox="1"/>
          <p:nvPr/>
        </p:nvSpPr>
        <p:spPr>
          <a:xfrm>
            <a:off x="7546694" y="-636608"/>
            <a:ext cx="0" cy="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45700" spcFirstLastPara="1" rIns="45700" wrap="square" tIns="45700">
            <a:noAutofit/>
          </a:bodyPr>
          <a:lstStyle/>
          <a:p>
            <a:pPr indent="0" lvl="0" marL="0" marR="0" rtl="0" algn="l">
              <a:lnSpc>
                <a:spcPct val="157142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chemeClr val="lt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4" name="Google Shape;34;p6"/>
          <p:cNvSpPr txBox="1"/>
          <p:nvPr>
            <p:ph idx="1" type="body"/>
          </p:nvPr>
        </p:nvSpPr>
        <p:spPr>
          <a:xfrm>
            <a:off x="4682500" y="1310575"/>
            <a:ext cx="4188600" cy="3154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Montserrat"/>
              <a:buChar char="●"/>
              <a:defRPr>
                <a:latin typeface="Montserrat"/>
                <a:ea typeface="Montserrat"/>
                <a:cs typeface="Montserrat"/>
                <a:sym typeface="Montserrat"/>
              </a:defRPr>
            </a:lvl1pPr>
            <a:lvl2pPr indent="-317500" lvl="1" marL="914400">
              <a:spcBef>
                <a:spcPts val="10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Montserrat"/>
              <a:buChar char="○"/>
              <a:defRPr>
                <a:latin typeface="Montserrat"/>
                <a:ea typeface="Montserrat"/>
                <a:cs typeface="Montserrat"/>
                <a:sym typeface="Montserrat"/>
              </a:defRPr>
            </a:lvl2pPr>
            <a:lvl3pPr indent="-317500" lvl="2" marL="1371600">
              <a:spcBef>
                <a:spcPts val="10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Montserrat"/>
              <a:buChar char="■"/>
              <a:defRPr>
                <a:latin typeface="Montserrat"/>
                <a:ea typeface="Montserrat"/>
                <a:cs typeface="Montserrat"/>
                <a:sym typeface="Montserrat"/>
              </a:defRPr>
            </a:lvl3pPr>
            <a:lvl4pPr indent="-317500" lvl="3" marL="1828800">
              <a:spcBef>
                <a:spcPts val="10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Montserrat"/>
              <a:buChar char="●"/>
              <a:defRPr>
                <a:latin typeface="Montserrat"/>
                <a:ea typeface="Montserrat"/>
                <a:cs typeface="Montserrat"/>
                <a:sym typeface="Montserrat"/>
              </a:defRPr>
            </a:lvl4pPr>
            <a:lvl5pPr indent="-317500" lvl="4" marL="2286000">
              <a:spcBef>
                <a:spcPts val="10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Montserrat"/>
              <a:buChar char="○"/>
              <a:defRPr>
                <a:latin typeface="Montserrat"/>
                <a:ea typeface="Montserrat"/>
                <a:cs typeface="Montserrat"/>
                <a:sym typeface="Montserrat"/>
              </a:defRPr>
            </a:lvl5pPr>
            <a:lvl6pPr indent="-317500" lvl="5" marL="2743200">
              <a:spcBef>
                <a:spcPts val="10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Montserrat"/>
              <a:buChar char="■"/>
              <a:defRPr>
                <a:latin typeface="Montserrat"/>
                <a:ea typeface="Montserrat"/>
                <a:cs typeface="Montserrat"/>
                <a:sym typeface="Montserrat"/>
              </a:defRPr>
            </a:lvl6pPr>
            <a:lvl7pPr indent="-317500" lvl="6" marL="3200400">
              <a:spcBef>
                <a:spcPts val="10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Montserrat"/>
              <a:buChar char="●"/>
              <a:defRPr>
                <a:latin typeface="Montserrat"/>
                <a:ea typeface="Montserrat"/>
                <a:cs typeface="Montserrat"/>
                <a:sym typeface="Montserrat"/>
              </a:defRPr>
            </a:lvl7pPr>
            <a:lvl8pPr indent="-317500" lvl="7" marL="3657600">
              <a:spcBef>
                <a:spcPts val="10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Montserrat"/>
              <a:buChar char="○"/>
              <a:defRPr>
                <a:latin typeface="Montserrat"/>
                <a:ea typeface="Montserrat"/>
                <a:cs typeface="Montserrat"/>
                <a:sym typeface="Montserrat"/>
              </a:defRPr>
            </a:lvl8pPr>
            <a:lvl9pPr indent="-317500" lvl="8" marL="4114800">
              <a:spcBef>
                <a:spcPts val="1000"/>
              </a:spcBef>
              <a:spcAft>
                <a:spcPts val="1000"/>
              </a:spcAft>
              <a:buClr>
                <a:schemeClr val="lt2"/>
              </a:buClr>
              <a:buSzPts val="1400"/>
              <a:buFont typeface="Montserrat"/>
              <a:buChar char="■"/>
              <a:defRPr>
                <a:latin typeface="Montserrat"/>
                <a:ea typeface="Montserrat"/>
                <a:cs typeface="Montserrat"/>
                <a:sym typeface="Montserrat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06_Content Only">
  <p:cSld name="Content Only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7"/>
          <p:cNvSpPr txBox="1"/>
          <p:nvPr>
            <p:ph idx="12" type="sldNum"/>
          </p:nvPr>
        </p:nvSpPr>
        <p:spPr>
          <a:xfrm>
            <a:off x="8296158" y="4677506"/>
            <a:ext cx="643277" cy="2746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00"/>
              <a:buFont typeface="Arial"/>
              <a:buNone/>
              <a:defRPr b="0" i="0" sz="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00"/>
              <a:buFont typeface="Arial"/>
              <a:buNone/>
              <a:defRPr b="0" i="0" sz="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00"/>
              <a:buFont typeface="Arial"/>
              <a:buNone/>
              <a:defRPr b="0" i="0" sz="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00"/>
              <a:buFont typeface="Arial"/>
              <a:buNone/>
              <a:defRPr b="0" i="0" sz="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00"/>
              <a:buFont typeface="Arial"/>
              <a:buNone/>
              <a:defRPr b="0" i="0" sz="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00"/>
              <a:buFont typeface="Arial"/>
              <a:buNone/>
              <a:defRPr b="0" i="0" sz="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00"/>
              <a:buFont typeface="Arial"/>
              <a:buNone/>
              <a:defRPr b="0" i="0" sz="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00"/>
              <a:buFont typeface="Arial"/>
              <a:buNone/>
              <a:defRPr b="0" i="0" sz="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00"/>
              <a:buFont typeface="Arial"/>
              <a:buNone/>
              <a:defRPr b="0" i="0" sz="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37" name="Google Shape;37;p7"/>
          <p:cNvSpPr txBox="1"/>
          <p:nvPr>
            <p:ph type="title"/>
          </p:nvPr>
        </p:nvSpPr>
        <p:spPr>
          <a:xfrm>
            <a:off x="201168" y="143932"/>
            <a:ext cx="8638032" cy="1017355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73150" spcFirstLastPara="1" rIns="0" wrap="square" tIns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9pPr>
          </a:lstStyle>
          <a:p/>
        </p:txBody>
      </p:sp>
      <p:sp>
        <p:nvSpPr>
          <p:cNvPr id="38" name="Google Shape;38;p7"/>
          <p:cNvSpPr txBox="1"/>
          <p:nvPr>
            <p:ph idx="1" type="body"/>
          </p:nvPr>
        </p:nvSpPr>
        <p:spPr>
          <a:xfrm>
            <a:off x="201175" y="1229600"/>
            <a:ext cx="8637900" cy="3171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lnSpc>
                <a:spcPct val="144000"/>
              </a:lnSpc>
              <a:spcBef>
                <a:spcPts val="0"/>
              </a:spcBef>
              <a:spcAft>
                <a:spcPts val="0"/>
              </a:spcAft>
              <a:buSzPts val="14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1pPr>
            <a:lvl2pPr indent="-317500" lvl="1" marL="914400" algn="l">
              <a:lnSpc>
                <a:spcPct val="144000"/>
              </a:lnSpc>
              <a:spcBef>
                <a:spcPts val="10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Montserrat"/>
              <a:buChar char="○"/>
              <a:defRPr>
                <a:latin typeface="Montserrat"/>
                <a:ea typeface="Montserrat"/>
                <a:cs typeface="Montserrat"/>
                <a:sym typeface="Montserrat"/>
              </a:defRPr>
            </a:lvl2pPr>
            <a:lvl3pPr indent="-317500" lvl="2" marL="1371600" algn="l">
              <a:lnSpc>
                <a:spcPct val="144000"/>
              </a:lnSpc>
              <a:spcBef>
                <a:spcPts val="10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Montserrat"/>
              <a:buChar char="■"/>
              <a:defRPr>
                <a:latin typeface="Montserrat"/>
                <a:ea typeface="Montserrat"/>
                <a:cs typeface="Montserrat"/>
                <a:sym typeface="Montserrat"/>
              </a:defRPr>
            </a:lvl3pPr>
            <a:lvl4pPr indent="-317500" lvl="3" marL="1828800" algn="l">
              <a:lnSpc>
                <a:spcPct val="144000"/>
              </a:lnSpc>
              <a:spcBef>
                <a:spcPts val="10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Montserrat"/>
              <a:buChar char="●"/>
              <a:defRPr>
                <a:latin typeface="Montserrat"/>
                <a:ea typeface="Montserrat"/>
                <a:cs typeface="Montserrat"/>
                <a:sym typeface="Montserrat"/>
              </a:defRPr>
            </a:lvl4pPr>
            <a:lvl5pPr indent="-317500" lvl="4" marL="2286000" algn="l">
              <a:lnSpc>
                <a:spcPct val="144000"/>
              </a:lnSpc>
              <a:spcBef>
                <a:spcPts val="10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Montserrat"/>
              <a:buChar char="○"/>
              <a:defRPr>
                <a:latin typeface="Montserrat"/>
                <a:ea typeface="Montserrat"/>
                <a:cs typeface="Montserrat"/>
                <a:sym typeface="Montserrat"/>
              </a:defRPr>
            </a:lvl5pPr>
            <a:lvl6pPr indent="-317500" lvl="5" marL="2743200" algn="l">
              <a:lnSpc>
                <a:spcPct val="144000"/>
              </a:lnSpc>
              <a:spcBef>
                <a:spcPts val="10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Montserrat"/>
              <a:buChar char="•"/>
              <a:defRPr>
                <a:latin typeface="Montserrat"/>
                <a:ea typeface="Montserrat"/>
                <a:cs typeface="Montserrat"/>
                <a:sym typeface="Montserrat"/>
              </a:defRPr>
            </a:lvl6pPr>
            <a:lvl7pPr indent="-317500" lvl="6" marL="3200400" algn="ctr">
              <a:lnSpc>
                <a:spcPct val="144000"/>
              </a:lnSpc>
              <a:spcBef>
                <a:spcPts val="10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Montserrat"/>
              <a:buChar char="●"/>
              <a:defRPr>
                <a:latin typeface="Montserrat"/>
                <a:ea typeface="Montserrat"/>
                <a:cs typeface="Montserrat"/>
                <a:sym typeface="Montserrat"/>
              </a:defRPr>
            </a:lvl7pPr>
            <a:lvl8pPr indent="-317500" lvl="7" marL="3657600" algn="ctr">
              <a:lnSpc>
                <a:spcPct val="144000"/>
              </a:lnSpc>
              <a:spcBef>
                <a:spcPts val="10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Montserrat"/>
              <a:buChar char="○"/>
              <a:defRPr>
                <a:latin typeface="Montserrat"/>
                <a:ea typeface="Montserrat"/>
                <a:cs typeface="Montserrat"/>
                <a:sym typeface="Montserrat"/>
              </a:defRPr>
            </a:lvl8pPr>
            <a:lvl9pPr indent="-317500" lvl="8" marL="4114800" algn="ctr">
              <a:lnSpc>
                <a:spcPct val="144000"/>
              </a:lnSpc>
              <a:spcBef>
                <a:spcPts val="1000"/>
              </a:spcBef>
              <a:spcAft>
                <a:spcPts val="1000"/>
              </a:spcAft>
              <a:buClr>
                <a:schemeClr val="lt2"/>
              </a:buClr>
              <a:buSzPts val="1400"/>
              <a:buFont typeface="Montserrat"/>
              <a:buChar char="■"/>
              <a:defRPr>
                <a:latin typeface="Montserrat"/>
                <a:ea typeface="Montserrat"/>
                <a:cs typeface="Montserrat"/>
                <a:sym typeface="Montserrat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08_Statement-Dark Blue" showMasterSp="0">
  <p:cSld name="Statement-Rose">
    <p:bg>
      <p:bgPr>
        <a:solidFill>
          <a:schemeClr val="lt2"/>
        </a:solidFill>
      </p:bgPr>
    </p:bg>
    <p:spTree>
      <p:nvGrpSpPr>
        <p:cNvPr id="39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8"/>
          <p:cNvSpPr txBox="1"/>
          <p:nvPr>
            <p:ph type="title"/>
          </p:nvPr>
        </p:nvSpPr>
        <p:spPr>
          <a:xfrm>
            <a:off x="194230" y="1398495"/>
            <a:ext cx="8755540" cy="234651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73150" spcFirstLastPara="1" rIns="73150" wrap="square" tIns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Montserrat"/>
              <a:buNone/>
              <a:defRPr sz="60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9pPr>
          </a:lstStyle>
          <a:p/>
        </p:txBody>
      </p:sp>
      <p:sp>
        <p:nvSpPr>
          <p:cNvPr id="41" name="Google Shape;41;p8"/>
          <p:cNvSpPr txBox="1"/>
          <p:nvPr>
            <p:ph idx="12" type="sldNum"/>
          </p:nvPr>
        </p:nvSpPr>
        <p:spPr>
          <a:xfrm>
            <a:off x="8296158" y="4677506"/>
            <a:ext cx="643277" cy="2746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"/>
              <a:buFont typeface="Arial"/>
              <a:buNone/>
              <a:defRPr b="0" i="0" sz="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"/>
              <a:buFont typeface="Arial"/>
              <a:buNone/>
              <a:defRPr b="0" i="0" sz="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"/>
              <a:buFont typeface="Arial"/>
              <a:buNone/>
              <a:defRPr b="0" i="0" sz="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"/>
              <a:buFont typeface="Arial"/>
              <a:buNone/>
              <a:defRPr b="0" i="0" sz="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"/>
              <a:buFont typeface="Arial"/>
              <a:buNone/>
              <a:defRPr b="0" i="0" sz="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"/>
              <a:buFont typeface="Arial"/>
              <a:buNone/>
              <a:defRPr b="0" i="0" sz="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"/>
              <a:buFont typeface="Arial"/>
              <a:buNone/>
              <a:defRPr b="0" i="0" sz="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"/>
              <a:buFont typeface="Arial"/>
              <a:buNone/>
              <a:defRPr b="0" i="0" sz="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"/>
              <a:buFont typeface="Arial"/>
              <a:buNone/>
              <a:defRPr b="0" i="0" sz="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09_Statement-Teal" showMasterSp="0">
  <p:cSld name="Statement-Purple">
    <p:bg>
      <p:bgPr>
        <a:solidFill>
          <a:schemeClr val="accent1"/>
        </a:solidFill>
      </p:bgPr>
    </p:bg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9"/>
          <p:cNvSpPr txBox="1"/>
          <p:nvPr>
            <p:ph type="title"/>
          </p:nvPr>
        </p:nvSpPr>
        <p:spPr>
          <a:xfrm>
            <a:off x="192024" y="1398495"/>
            <a:ext cx="8759952" cy="234651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73150" spcFirstLastPara="1" rIns="73150" wrap="square" tIns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Montserrat"/>
              <a:buNone/>
              <a:defRPr sz="60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9pPr>
          </a:lstStyle>
          <a:p/>
        </p:txBody>
      </p:sp>
      <p:sp>
        <p:nvSpPr>
          <p:cNvPr id="44" name="Google Shape;44;p9"/>
          <p:cNvSpPr txBox="1"/>
          <p:nvPr>
            <p:ph idx="12" type="sldNum"/>
          </p:nvPr>
        </p:nvSpPr>
        <p:spPr>
          <a:xfrm>
            <a:off x="8296158" y="4677506"/>
            <a:ext cx="643277" cy="2746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"/>
              <a:buFont typeface="Arial"/>
              <a:buNone/>
              <a:defRPr b="0" i="0" sz="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"/>
              <a:buFont typeface="Arial"/>
              <a:buNone/>
              <a:defRPr b="0" i="0" sz="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"/>
              <a:buFont typeface="Arial"/>
              <a:buNone/>
              <a:defRPr b="0" i="0" sz="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"/>
              <a:buFont typeface="Arial"/>
              <a:buNone/>
              <a:defRPr b="0" i="0" sz="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"/>
              <a:buFont typeface="Arial"/>
              <a:buNone/>
              <a:defRPr b="0" i="0" sz="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"/>
              <a:buFont typeface="Arial"/>
              <a:buNone/>
              <a:defRPr b="0" i="0" sz="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"/>
              <a:buFont typeface="Arial"/>
              <a:buNone/>
              <a:defRPr b="0" i="0" sz="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"/>
              <a:buFont typeface="Arial"/>
              <a:buNone/>
              <a:defRPr b="0" i="0" sz="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"/>
              <a:buFont typeface="Arial"/>
              <a:buNone/>
              <a:defRPr b="0" i="0" sz="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0_Statement-Green" showMasterSp="0">
  <p:cSld name="Statement-Teal">
    <p:bg>
      <p:bgPr>
        <a:solidFill>
          <a:schemeClr val="accent2"/>
        </a:solidFill>
      </p:bgPr>
    </p:bg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0"/>
          <p:cNvSpPr txBox="1"/>
          <p:nvPr>
            <p:ph type="title"/>
          </p:nvPr>
        </p:nvSpPr>
        <p:spPr>
          <a:xfrm>
            <a:off x="192024" y="1398495"/>
            <a:ext cx="8759952" cy="234651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73150" spcFirstLastPara="1" rIns="73150" wrap="square" tIns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Montserrat"/>
              <a:buNone/>
              <a:defRPr sz="60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9pPr>
          </a:lstStyle>
          <a:p/>
        </p:txBody>
      </p:sp>
      <p:sp>
        <p:nvSpPr>
          <p:cNvPr id="47" name="Google Shape;47;p10"/>
          <p:cNvSpPr txBox="1"/>
          <p:nvPr>
            <p:ph idx="12" type="sldNum"/>
          </p:nvPr>
        </p:nvSpPr>
        <p:spPr>
          <a:xfrm>
            <a:off x="8296158" y="4677506"/>
            <a:ext cx="643277" cy="2746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"/>
              <a:buFont typeface="Arial"/>
              <a:buNone/>
              <a:defRPr b="0" i="0" sz="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"/>
              <a:buFont typeface="Arial"/>
              <a:buNone/>
              <a:defRPr b="0" i="0" sz="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"/>
              <a:buFont typeface="Arial"/>
              <a:buNone/>
              <a:defRPr b="0" i="0" sz="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"/>
              <a:buFont typeface="Arial"/>
              <a:buNone/>
              <a:defRPr b="0" i="0" sz="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"/>
              <a:buFont typeface="Arial"/>
              <a:buNone/>
              <a:defRPr b="0" i="0" sz="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"/>
              <a:buFont typeface="Arial"/>
              <a:buNone/>
              <a:defRPr b="0" i="0" sz="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"/>
              <a:buFont typeface="Arial"/>
              <a:buNone/>
              <a:defRPr b="0" i="0" sz="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"/>
              <a:buFont typeface="Arial"/>
              <a:buNone/>
              <a:defRPr b="0" i="0" sz="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"/>
              <a:buFont typeface="Arial"/>
              <a:buNone/>
              <a:defRPr b="0" i="0" sz="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0.xml"/><Relationship Id="rId10" Type="http://schemas.openxmlformats.org/officeDocument/2006/relationships/slideLayout" Target="../slideLayouts/slideLayout9.xml"/><Relationship Id="rId13" Type="http://schemas.openxmlformats.org/officeDocument/2006/relationships/slideLayout" Target="../slideLayouts/slideLayout12.xml"/><Relationship Id="rId12" Type="http://schemas.openxmlformats.org/officeDocument/2006/relationships/slideLayout" Target="../slideLayouts/slideLayout11.xml"/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9" Type="http://schemas.openxmlformats.org/officeDocument/2006/relationships/slideLayout" Target="../slideLayouts/slideLayout8.xml"/><Relationship Id="rId14" Type="http://schemas.openxmlformats.org/officeDocument/2006/relationships/theme" Target="../theme/theme2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8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oogle Shape;9;p1"/>
          <p:cNvSpPr txBox="1"/>
          <p:nvPr>
            <p:ph idx="12" type="sldNum"/>
          </p:nvPr>
        </p:nvSpPr>
        <p:spPr>
          <a:xfrm>
            <a:off x="8296158" y="4677506"/>
            <a:ext cx="643277" cy="2746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00"/>
              <a:buFont typeface="Arial"/>
              <a:buNone/>
              <a:defRPr b="0" i="0" sz="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00"/>
              <a:buFont typeface="Arial"/>
              <a:buNone/>
              <a:defRPr b="0" i="0" sz="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00"/>
              <a:buFont typeface="Arial"/>
              <a:buNone/>
              <a:defRPr b="0" i="0" sz="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00"/>
              <a:buFont typeface="Arial"/>
              <a:buNone/>
              <a:defRPr b="0" i="0" sz="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00"/>
              <a:buFont typeface="Arial"/>
              <a:buNone/>
              <a:defRPr b="0" i="0" sz="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00"/>
              <a:buFont typeface="Arial"/>
              <a:buNone/>
              <a:defRPr b="0" i="0" sz="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00"/>
              <a:buFont typeface="Arial"/>
              <a:buNone/>
              <a:defRPr b="0" i="0" sz="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00"/>
              <a:buFont typeface="Arial"/>
              <a:buNone/>
              <a:defRPr b="0" i="0" sz="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00"/>
              <a:buFont typeface="Arial"/>
              <a:buNone/>
              <a:defRPr b="0" i="0" sz="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0" name="Google Shape;10;p1"/>
          <p:cNvSpPr txBox="1"/>
          <p:nvPr>
            <p:ph type="title"/>
          </p:nvPr>
        </p:nvSpPr>
        <p:spPr>
          <a:xfrm>
            <a:off x="201168" y="143933"/>
            <a:ext cx="8752332" cy="1018174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73150" spcFirstLastPara="1" rIns="73150" wrap="square" tIns="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Montserrat SemiBold"/>
              <a:buNone/>
              <a:defRPr i="0" sz="3000" u="none" cap="none" strike="noStrike">
                <a:solidFill>
                  <a:schemeClr val="dk1"/>
                </a:solidFill>
                <a:latin typeface="Montserrat SemiBold"/>
                <a:ea typeface="Montserrat SemiBold"/>
                <a:cs typeface="Montserrat SemiBold"/>
                <a:sym typeface="Montserrat SemiBold"/>
              </a:defRPr>
            </a:lvl1pPr>
            <a:lvl2pPr lvl="1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 SemiBold"/>
              <a:buNone/>
              <a:defRPr i="0" sz="1400" u="none" cap="none" strike="noStrike">
                <a:solidFill>
                  <a:schemeClr val="dk1"/>
                </a:solidFill>
                <a:latin typeface="Montserrat SemiBold"/>
                <a:ea typeface="Montserrat SemiBold"/>
                <a:cs typeface="Montserrat SemiBold"/>
                <a:sym typeface="Montserrat SemiBold"/>
              </a:defRPr>
            </a:lvl2pPr>
            <a:lvl3pPr lvl="2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 SemiBold"/>
              <a:buNone/>
              <a:defRPr i="0" sz="1400" u="none" cap="none" strike="noStrike">
                <a:solidFill>
                  <a:schemeClr val="dk1"/>
                </a:solidFill>
                <a:latin typeface="Montserrat SemiBold"/>
                <a:ea typeface="Montserrat SemiBold"/>
                <a:cs typeface="Montserrat SemiBold"/>
                <a:sym typeface="Montserrat SemiBold"/>
              </a:defRPr>
            </a:lvl3pPr>
            <a:lvl4pPr lvl="3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 SemiBold"/>
              <a:buNone/>
              <a:defRPr i="0" sz="1400" u="none" cap="none" strike="noStrike">
                <a:solidFill>
                  <a:schemeClr val="dk1"/>
                </a:solidFill>
                <a:latin typeface="Montserrat SemiBold"/>
                <a:ea typeface="Montserrat SemiBold"/>
                <a:cs typeface="Montserrat SemiBold"/>
                <a:sym typeface="Montserrat SemiBold"/>
              </a:defRPr>
            </a:lvl4pPr>
            <a:lvl5pPr lvl="4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 SemiBold"/>
              <a:buNone/>
              <a:defRPr i="0" sz="1400" u="none" cap="none" strike="noStrike">
                <a:solidFill>
                  <a:schemeClr val="dk1"/>
                </a:solidFill>
                <a:latin typeface="Montserrat SemiBold"/>
                <a:ea typeface="Montserrat SemiBold"/>
                <a:cs typeface="Montserrat SemiBold"/>
                <a:sym typeface="Montserrat SemiBold"/>
              </a:defRPr>
            </a:lvl5pPr>
            <a:lvl6pPr lvl="5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 SemiBold"/>
              <a:buNone/>
              <a:defRPr i="0" sz="1400" u="none" cap="none" strike="noStrike">
                <a:solidFill>
                  <a:schemeClr val="dk1"/>
                </a:solidFill>
                <a:latin typeface="Montserrat SemiBold"/>
                <a:ea typeface="Montserrat SemiBold"/>
                <a:cs typeface="Montserrat SemiBold"/>
                <a:sym typeface="Montserrat SemiBold"/>
              </a:defRPr>
            </a:lvl6pPr>
            <a:lvl7pPr lvl="6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 SemiBold"/>
              <a:buNone/>
              <a:defRPr i="0" sz="1400" u="none" cap="none" strike="noStrike">
                <a:solidFill>
                  <a:schemeClr val="dk1"/>
                </a:solidFill>
                <a:latin typeface="Montserrat SemiBold"/>
                <a:ea typeface="Montserrat SemiBold"/>
                <a:cs typeface="Montserrat SemiBold"/>
                <a:sym typeface="Montserrat SemiBold"/>
              </a:defRPr>
            </a:lvl7pPr>
            <a:lvl8pPr lvl="7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 SemiBold"/>
              <a:buNone/>
              <a:defRPr i="0" sz="1400" u="none" cap="none" strike="noStrike">
                <a:solidFill>
                  <a:schemeClr val="dk1"/>
                </a:solidFill>
                <a:latin typeface="Montserrat SemiBold"/>
                <a:ea typeface="Montserrat SemiBold"/>
                <a:cs typeface="Montserrat SemiBold"/>
                <a:sym typeface="Montserrat SemiBold"/>
              </a:defRPr>
            </a:lvl8pPr>
            <a:lvl9pPr lvl="8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 SemiBold"/>
              <a:buNone/>
              <a:defRPr i="0" sz="1400" u="none" cap="none" strike="noStrike">
                <a:solidFill>
                  <a:schemeClr val="dk1"/>
                </a:solidFill>
                <a:latin typeface="Montserrat SemiBold"/>
                <a:ea typeface="Montserrat SemiBold"/>
                <a:cs typeface="Montserrat SemiBold"/>
                <a:sym typeface="Montserrat SemiBold"/>
              </a:defRPr>
            </a:lvl9pPr>
          </a:lstStyle>
          <a:p/>
        </p:txBody>
      </p:sp>
      <p:pic>
        <p:nvPicPr>
          <p:cNvPr id="11" name="Google Shape;11;p1"/>
          <p:cNvPicPr preferRelativeResize="0"/>
          <p:nvPr/>
        </p:nvPicPr>
        <p:blipFill>
          <a:blip r:embed="rId1">
            <a:alphaModFix/>
          </a:blip>
          <a:stretch>
            <a:fillRect/>
          </a:stretch>
        </p:blipFill>
        <p:spPr>
          <a:xfrm>
            <a:off x="304800" y="4550326"/>
            <a:ext cx="306154" cy="307425"/>
          </a:xfrm>
          <a:prstGeom prst="rect">
            <a:avLst/>
          </a:prstGeom>
          <a:noFill/>
          <a:ln>
            <a:noFill/>
          </a:ln>
        </p:spPr>
      </p:pic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2"/>
    <p:sldLayoutId id="2147483649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  <p:sldLayoutId id="2147483659" r:id="rId13"/>
  </p:sldLayoutIdLst>
  <p:hf dt="0" ftr="0" hdr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  <p:extLst>
    <p:ext uri="{27BBF7A9-308A-43DC-89C8-2F10F3537804}">
      <p15:sldGuideLst>
        <p15:guide id="1" orient="horz" pos="84">
          <p15:clr>
            <a:srgbClr val="F26B43"/>
          </p15:clr>
        </p15:guide>
        <p15:guide id="2" pos="2880">
          <p15:clr>
            <a:srgbClr val="F26B43"/>
          </p15:clr>
        </p15:guide>
        <p15:guide id="3" orient="horz" pos="2772">
          <p15:clr>
            <a:srgbClr val="F26B43"/>
          </p15:clr>
        </p15:guide>
        <p15:guide id="4" pos="192">
          <p15:clr>
            <a:srgbClr val="F26B43"/>
          </p15:clr>
        </p15:guide>
        <p15:guide id="5" pos="5568">
          <p15:clr>
            <a:srgbClr val="F26B43"/>
          </p15:clr>
        </p15:guide>
        <p15:guide id="6" pos="240">
          <p15:clr>
            <a:srgbClr val="F26B43"/>
          </p15:clr>
        </p15:guide>
        <p15:guide id="7" pos="720">
          <p15:clr>
            <a:srgbClr val="F26B43"/>
          </p15:clr>
        </p15:guide>
        <p15:guide id="8" pos="768">
          <p15:clr>
            <a:srgbClr val="F26B43"/>
          </p15:clr>
        </p15:guide>
        <p15:guide id="9" pos="1248">
          <p15:clr>
            <a:srgbClr val="F26B43"/>
          </p15:clr>
        </p15:guide>
        <p15:guide id="10" pos="1296">
          <p15:clr>
            <a:srgbClr val="F26B43"/>
          </p15:clr>
        </p15:guide>
        <p15:guide id="11" pos="1776">
          <p15:clr>
            <a:srgbClr val="F26B43"/>
          </p15:clr>
        </p15:guide>
        <p15:guide id="12" pos="1824">
          <p15:clr>
            <a:srgbClr val="F26B43"/>
          </p15:clr>
        </p15:guide>
        <p15:guide id="13" pos="2352">
          <p15:clr>
            <a:srgbClr val="F26B43"/>
          </p15:clr>
        </p15:guide>
        <p15:guide id="14" pos="2304">
          <p15:clr>
            <a:srgbClr val="F26B43"/>
          </p15:clr>
        </p15:guide>
        <p15:guide id="15" pos="2832">
          <p15:clr>
            <a:srgbClr val="F26B43"/>
          </p15:clr>
        </p15:guide>
        <p15:guide id="16" pos="2928">
          <p15:clr>
            <a:srgbClr val="F26B43"/>
          </p15:clr>
        </p15:guide>
        <p15:guide id="17" pos="3456">
          <p15:clr>
            <a:srgbClr val="F26B43"/>
          </p15:clr>
        </p15:guide>
        <p15:guide id="18" pos="3408">
          <p15:clr>
            <a:srgbClr val="F26B43"/>
          </p15:clr>
        </p15:guide>
        <p15:guide id="19" pos="3984">
          <p15:clr>
            <a:srgbClr val="F26B43"/>
          </p15:clr>
        </p15:guide>
        <p15:guide id="20" pos="3936">
          <p15:clr>
            <a:srgbClr val="F26B43"/>
          </p15:clr>
        </p15:guide>
        <p15:guide id="21" pos="4512">
          <p15:clr>
            <a:srgbClr val="F26B43"/>
          </p15:clr>
        </p15:guide>
        <p15:guide id="22" pos="4464">
          <p15:clr>
            <a:srgbClr val="F26B43"/>
          </p15:clr>
        </p15:guide>
        <p15:guide id="23" pos="5040">
          <p15:clr>
            <a:srgbClr val="F26B43"/>
          </p15:clr>
        </p15:guide>
        <p15:guide id="24" pos="4992">
          <p15:clr>
            <a:srgbClr val="F26B43"/>
          </p15:clr>
        </p15:guide>
        <p15:guide id="25" pos="5520">
          <p15:clr>
            <a:srgbClr val="F26B43"/>
          </p15:clr>
        </p15:guide>
        <p15:guide id="26" orient="horz" pos="732">
          <p15:clr>
            <a:srgbClr val="F26B43"/>
          </p15:clr>
        </p15:guide>
        <p15:guide id="27" orient="horz" pos="3060">
          <p15:clr>
            <a:srgbClr val="F26B43"/>
          </p15:clr>
        </p15:guide>
        <p15:guide id="28" orient="horz" pos="162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4"/>
          <p:cNvSpPr txBox="1"/>
          <p:nvPr>
            <p:ph type="title"/>
          </p:nvPr>
        </p:nvSpPr>
        <p:spPr>
          <a:xfrm>
            <a:off x="599750" y="1609344"/>
            <a:ext cx="6706500" cy="10791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100"/>
              <a:t>Health System Perspective on Rural Surgery Priorities and Associated Actions</a:t>
            </a:r>
            <a:endParaRPr sz="3100"/>
          </a:p>
        </p:txBody>
      </p:sp>
      <p:sp>
        <p:nvSpPr>
          <p:cNvPr id="64" name="Google Shape;64;p14"/>
          <p:cNvSpPr txBox="1"/>
          <p:nvPr>
            <p:ph idx="1" type="subTitle"/>
          </p:nvPr>
        </p:nvSpPr>
        <p:spPr>
          <a:xfrm>
            <a:off x="505375" y="2916936"/>
            <a:ext cx="4307100" cy="330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Dan DeFreece, MD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President, CHI Health St. Mary’s Hospital</a:t>
            </a:r>
            <a:endParaRPr/>
          </a:p>
        </p:txBody>
      </p:sp>
      <p:sp>
        <p:nvSpPr>
          <p:cNvPr id="65" name="Google Shape;65;p14"/>
          <p:cNvSpPr txBox="1"/>
          <p:nvPr>
            <p:ph idx="2" type="subTitle"/>
          </p:nvPr>
        </p:nvSpPr>
        <p:spPr>
          <a:xfrm>
            <a:off x="505375" y="3302800"/>
            <a:ext cx="4307100" cy="330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solidFill>
                  <a:schemeClr val="dk1"/>
                </a:solidFill>
              </a:rPr>
              <a:t>September 8th, 2023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15"/>
          <p:cNvSpPr txBox="1"/>
          <p:nvPr>
            <p:ph type="title"/>
          </p:nvPr>
        </p:nvSpPr>
        <p:spPr>
          <a:xfrm>
            <a:off x="194230" y="1398495"/>
            <a:ext cx="8755540" cy="234651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73150" spcFirstLastPara="1" rIns="73150" wrap="square" tIns="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/>
              <a:t>Rural Health and Surgery</a:t>
            </a:r>
            <a:endParaRPr/>
          </a:p>
        </p:txBody>
      </p:sp>
      <p:sp>
        <p:nvSpPr>
          <p:cNvPr id="71" name="Google Shape;71;p15"/>
          <p:cNvSpPr txBox="1"/>
          <p:nvPr>
            <p:ph idx="12" type="sldNum"/>
          </p:nvPr>
        </p:nvSpPr>
        <p:spPr>
          <a:xfrm>
            <a:off x="8296158" y="4677506"/>
            <a:ext cx="643277" cy="2746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16"/>
          <p:cNvSpPr txBox="1"/>
          <p:nvPr>
            <p:ph idx="12" type="sldNum"/>
          </p:nvPr>
        </p:nvSpPr>
        <p:spPr>
          <a:xfrm>
            <a:off x="8296158" y="4677506"/>
            <a:ext cx="643200" cy="274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77" name="Google Shape;77;p16"/>
          <p:cNvSpPr txBox="1"/>
          <p:nvPr>
            <p:ph type="title"/>
          </p:nvPr>
        </p:nvSpPr>
        <p:spPr>
          <a:xfrm>
            <a:off x="201168" y="143932"/>
            <a:ext cx="8637900" cy="1017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73150" spcFirstLastPara="1" rIns="0" wrap="square" tIns="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B2B2B"/>
              </a:buClr>
              <a:buSzPts val="3000"/>
              <a:buFont typeface="Arial"/>
              <a:buNone/>
            </a:pPr>
            <a:r>
              <a:rPr lang="en-US"/>
              <a:t>Issues/Challenges</a:t>
            </a:r>
            <a:endParaRPr/>
          </a:p>
        </p:txBody>
      </p:sp>
      <p:sp>
        <p:nvSpPr>
          <p:cNvPr id="78" name="Google Shape;78;p16"/>
          <p:cNvSpPr txBox="1"/>
          <p:nvPr>
            <p:ph idx="1" type="body"/>
          </p:nvPr>
        </p:nvSpPr>
        <p:spPr>
          <a:xfrm>
            <a:off x="201168" y="1240070"/>
            <a:ext cx="8637900" cy="3255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68300" lvl="0" marL="457200" rtl="0" algn="l">
              <a:lnSpc>
                <a:spcPct val="144444"/>
              </a:lnSpc>
              <a:spcBef>
                <a:spcPts val="0"/>
              </a:spcBef>
              <a:spcAft>
                <a:spcPts val="0"/>
              </a:spcAft>
              <a:buSzPts val="2200"/>
              <a:buChar char="●"/>
            </a:pPr>
            <a:r>
              <a:rPr lang="en-US" sz="2200"/>
              <a:t>Clinical Evolution of Surgery in Rural Areas</a:t>
            </a:r>
            <a:endParaRPr sz="2200"/>
          </a:p>
          <a:p>
            <a:pPr indent="-368300" lvl="1" marL="914400" rtl="0" algn="l">
              <a:lnSpc>
                <a:spcPct val="144444"/>
              </a:lnSpc>
              <a:spcBef>
                <a:spcPts val="0"/>
              </a:spcBef>
              <a:spcAft>
                <a:spcPts val="0"/>
              </a:spcAft>
              <a:buSzPts val="2200"/>
              <a:buChar char="○"/>
            </a:pPr>
            <a:r>
              <a:rPr lang="en-US" sz="2200"/>
              <a:t>General Surgery Story</a:t>
            </a:r>
            <a:endParaRPr sz="2200"/>
          </a:p>
          <a:p>
            <a:pPr indent="-368300" lvl="1" marL="914400" rtl="0" algn="l">
              <a:lnSpc>
                <a:spcPct val="144444"/>
              </a:lnSpc>
              <a:spcBef>
                <a:spcPts val="0"/>
              </a:spcBef>
              <a:spcAft>
                <a:spcPts val="0"/>
              </a:spcAft>
              <a:buSzPts val="2200"/>
              <a:buChar char="○"/>
            </a:pPr>
            <a:r>
              <a:rPr lang="en-US" sz="2200"/>
              <a:t>Orthopedic Surgery Story</a:t>
            </a:r>
            <a:endParaRPr sz="2200"/>
          </a:p>
          <a:p>
            <a:pPr indent="-368300" lvl="1" marL="914400" rtl="0" algn="l">
              <a:lnSpc>
                <a:spcPct val="144444"/>
              </a:lnSpc>
              <a:spcBef>
                <a:spcPts val="0"/>
              </a:spcBef>
              <a:spcAft>
                <a:spcPts val="0"/>
              </a:spcAft>
              <a:buSzPts val="2200"/>
              <a:buChar char="○"/>
            </a:pPr>
            <a:r>
              <a:rPr lang="en-US" sz="2200"/>
              <a:t>Improvement in Technology and Technique</a:t>
            </a:r>
            <a:endParaRPr sz="2200"/>
          </a:p>
          <a:p>
            <a:pPr indent="-368300" lvl="0" marL="457200" rtl="0" algn="l">
              <a:lnSpc>
                <a:spcPct val="144444"/>
              </a:lnSpc>
              <a:spcBef>
                <a:spcPts val="0"/>
              </a:spcBef>
              <a:spcAft>
                <a:spcPts val="0"/>
              </a:spcAft>
              <a:buSzPts val="2200"/>
              <a:buChar char="●"/>
            </a:pPr>
            <a:r>
              <a:rPr lang="en-US" sz="2200"/>
              <a:t>Rural Hospital/Surgeon Relationships</a:t>
            </a:r>
            <a:endParaRPr sz="2200"/>
          </a:p>
          <a:p>
            <a:pPr indent="-368300" lvl="0" marL="457200" rtl="0" algn="l">
              <a:lnSpc>
                <a:spcPct val="144444"/>
              </a:lnSpc>
              <a:spcBef>
                <a:spcPts val="0"/>
              </a:spcBef>
              <a:spcAft>
                <a:spcPts val="0"/>
              </a:spcAft>
              <a:buSzPts val="2200"/>
              <a:buChar char="●"/>
            </a:pPr>
            <a:r>
              <a:rPr lang="en-US" sz="2200"/>
              <a:t>Rural Hospital/Health System Relationship</a:t>
            </a:r>
            <a:endParaRPr sz="2200"/>
          </a:p>
          <a:p>
            <a:pPr indent="-368300" lvl="0" marL="457200" rtl="0" algn="l">
              <a:lnSpc>
                <a:spcPct val="144444"/>
              </a:lnSpc>
              <a:spcBef>
                <a:spcPts val="0"/>
              </a:spcBef>
              <a:spcAft>
                <a:spcPts val="0"/>
              </a:spcAft>
              <a:buSzPts val="2200"/>
              <a:buChar char="●"/>
            </a:pPr>
            <a:r>
              <a:rPr lang="en-US" sz="2200"/>
              <a:t>Workforce</a:t>
            </a:r>
            <a:endParaRPr sz="2200"/>
          </a:p>
          <a:p>
            <a:pPr indent="0" lvl="0" marL="0" rtl="0" algn="l">
              <a:lnSpc>
                <a:spcPct val="14444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17"/>
          <p:cNvSpPr txBox="1"/>
          <p:nvPr>
            <p:ph idx="12" type="sldNum"/>
          </p:nvPr>
        </p:nvSpPr>
        <p:spPr>
          <a:xfrm>
            <a:off x="8296158" y="4677506"/>
            <a:ext cx="643277" cy="2746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84" name="Google Shape;84;p17"/>
          <p:cNvSpPr txBox="1"/>
          <p:nvPr>
            <p:ph type="title"/>
          </p:nvPr>
        </p:nvSpPr>
        <p:spPr>
          <a:xfrm>
            <a:off x="176781" y="133357"/>
            <a:ext cx="8637900" cy="1017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73150" spcFirstLastPara="1" rIns="0" wrap="square" tIns="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B2B2B"/>
              </a:buClr>
              <a:buSzPts val="3000"/>
              <a:buFont typeface="Arial"/>
              <a:buNone/>
            </a:pPr>
            <a:r>
              <a:rPr lang="en-US"/>
              <a:t>Solutions?</a:t>
            </a:r>
            <a:endParaRPr/>
          </a:p>
        </p:txBody>
      </p:sp>
      <p:sp>
        <p:nvSpPr>
          <p:cNvPr id="85" name="Google Shape;85;p17"/>
          <p:cNvSpPr txBox="1"/>
          <p:nvPr>
            <p:ph idx="1" type="body"/>
          </p:nvPr>
        </p:nvSpPr>
        <p:spPr>
          <a:xfrm>
            <a:off x="201168" y="1240070"/>
            <a:ext cx="8637900" cy="3255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81000" lvl="0" marL="457200" rtl="0" algn="l">
              <a:lnSpc>
                <a:spcPct val="144444"/>
              </a:lnSpc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-US" sz="2400"/>
              <a:t>Diversification</a:t>
            </a:r>
            <a:endParaRPr sz="2400"/>
          </a:p>
          <a:p>
            <a:pPr indent="-381000" lvl="1" marL="914400" rtl="0" algn="l">
              <a:lnSpc>
                <a:spcPct val="144444"/>
              </a:lnSpc>
              <a:spcBef>
                <a:spcPts val="0"/>
              </a:spcBef>
              <a:spcAft>
                <a:spcPts val="0"/>
              </a:spcAft>
              <a:buSzPts val="2400"/>
              <a:buChar char="○"/>
            </a:pPr>
            <a:r>
              <a:rPr lang="en-US" sz="2400"/>
              <a:t>Roll with the times</a:t>
            </a:r>
            <a:endParaRPr sz="2400"/>
          </a:p>
          <a:p>
            <a:pPr indent="-381000" lvl="0" marL="457200" rtl="0" algn="l">
              <a:lnSpc>
                <a:spcPct val="144444"/>
              </a:lnSpc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-US" sz="2400"/>
              <a:t>Rural Hospital/Surgeon Relationships</a:t>
            </a:r>
            <a:endParaRPr sz="2400"/>
          </a:p>
          <a:p>
            <a:pPr indent="-381000" lvl="1" marL="914400" rtl="0" algn="l">
              <a:lnSpc>
                <a:spcPct val="144444"/>
              </a:lnSpc>
              <a:spcBef>
                <a:spcPts val="0"/>
              </a:spcBef>
              <a:spcAft>
                <a:spcPts val="0"/>
              </a:spcAft>
              <a:buSzPts val="2400"/>
              <a:buChar char="○"/>
            </a:pPr>
            <a:r>
              <a:rPr lang="en-US" sz="2400"/>
              <a:t>Partner/Contract</a:t>
            </a:r>
            <a:endParaRPr sz="2400"/>
          </a:p>
          <a:p>
            <a:pPr indent="-381000" lvl="0" marL="457200" rtl="0" algn="l">
              <a:lnSpc>
                <a:spcPct val="144444"/>
              </a:lnSpc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-US" sz="2400"/>
              <a:t>Rural Hospital/Health System Relationship</a:t>
            </a:r>
            <a:endParaRPr sz="2400"/>
          </a:p>
          <a:p>
            <a:pPr indent="-381000" lvl="1" marL="914400" rtl="0" algn="l">
              <a:lnSpc>
                <a:spcPct val="144444"/>
              </a:lnSpc>
              <a:spcBef>
                <a:spcPts val="0"/>
              </a:spcBef>
              <a:spcAft>
                <a:spcPts val="0"/>
              </a:spcAft>
              <a:buSzPts val="2400"/>
              <a:buChar char="○"/>
            </a:pPr>
            <a:r>
              <a:rPr lang="en-US" sz="2400"/>
              <a:t>Dedicate Resources</a:t>
            </a:r>
            <a:endParaRPr sz="2400"/>
          </a:p>
          <a:p>
            <a:pPr indent="0" lvl="0" marL="0" rtl="0" algn="l">
              <a:lnSpc>
                <a:spcPct val="14444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8"/>
          <p:cNvSpPr txBox="1"/>
          <p:nvPr>
            <p:ph type="title"/>
          </p:nvPr>
        </p:nvSpPr>
        <p:spPr>
          <a:xfrm>
            <a:off x="220981" y="1790113"/>
            <a:ext cx="8778300" cy="109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73150" spcFirstLastPara="1" rIns="0" wrap="square" tIns="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B2B2B"/>
              </a:buClr>
              <a:buSzPts val="3000"/>
              <a:buFont typeface="Arial"/>
              <a:buNone/>
            </a:pPr>
            <a:r>
              <a:rPr lang="en-US"/>
              <a:t>Thank you.</a:t>
            </a:r>
            <a:endParaRPr/>
          </a:p>
        </p:txBody>
      </p:sp>
      <p:sp>
        <p:nvSpPr>
          <p:cNvPr id="91" name="Google Shape;91;p18"/>
          <p:cNvSpPr txBox="1"/>
          <p:nvPr>
            <p:ph idx="12" type="sldNum"/>
          </p:nvPr>
        </p:nvSpPr>
        <p:spPr>
          <a:xfrm>
            <a:off x="8296158" y="4677506"/>
            <a:ext cx="643277" cy="2746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 Theme">
      <a:dk1>
        <a:srgbClr val="689A03"/>
      </a:dk1>
      <a:lt1>
        <a:srgbClr val="98979A"/>
      </a:lt1>
      <a:dk2>
        <a:srgbClr val="A7A7A7"/>
      </a:dk2>
      <a:lt2>
        <a:srgbClr val="535353"/>
      </a:lt2>
      <a:accent1>
        <a:srgbClr val="CB5799"/>
      </a:accent1>
      <a:accent2>
        <a:srgbClr val="149E8F"/>
      </a:accent2>
      <a:accent3>
        <a:srgbClr val="EF683D"/>
      </a:accent3>
      <a:accent4>
        <a:srgbClr val="7F4997"/>
      </a:accent4>
      <a:accent5>
        <a:srgbClr val="98979A"/>
      </a:accent5>
      <a:accent6>
        <a:srgbClr val="BBBBBB"/>
      </a:accent6>
      <a:hlink>
        <a:srgbClr val="0000FF"/>
      </a:hlink>
      <a:folHlink>
        <a:srgbClr val="FF00FF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CHI Master">
  <a:themeElements>
    <a:clrScheme name="Custom 48">
      <a:dk1>
        <a:srgbClr val="000000"/>
      </a:dk1>
      <a:lt1>
        <a:srgbClr val="FFFFFF"/>
      </a:lt1>
      <a:dk2>
        <a:srgbClr val="565656"/>
      </a:dk2>
      <a:lt2>
        <a:srgbClr val="24509A"/>
      </a:lt2>
      <a:accent1>
        <a:srgbClr val="0097A9"/>
      </a:accent1>
      <a:accent2>
        <a:srgbClr val="64A70B"/>
      </a:accent2>
      <a:accent3>
        <a:srgbClr val="59CBE8"/>
      </a:accent3>
      <a:accent4>
        <a:srgbClr val="F2A900"/>
      </a:accent4>
      <a:accent5>
        <a:srgbClr val="8F3A49"/>
      </a:accent5>
      <a:accent6>
        <a:srgbClr val="477F3B"/>
      </a:accent6>
      <a:hlink>
        <a:srgbClr val="0000FF"/>
      </a:hlink>
      <a:folHlink>
        <a:srgbClr val="00AD8D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