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 id="2147483683" r:id="rId2"/>
    <p:sldMasterId id="2147483684" r:id="rId3"/>
    <p:sldMasterId id="2147483685" r:id="rId4"/>
  </p:sldMasterIdLst>
  <p:notesMasterIdLst>
    <p:notesMasterId r:id="rId3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389CD49-18DA-472C-AA68-3C281A33D85A}">
  <a:tblStyle styleId="{F389CD49-18DA-472C-AA68-3C281A33D85A}"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7" d="100"/>
          <a:sy n="127" d="100"/>
        </p:scale>
        <p:origin x="108" y="1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hhs.gov/about/news/2023/04/18/fact-sheet-hhs-announces-hhs-bridge-access-program-covid-19-vaccines-treatments-maintain-access-covid-19-care-uninsured.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225f3056ab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225f3056ab4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25f3056ab4_0_9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8" name="Google Shape;278;g225f3056ab4_0_9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25f3056ab4_0_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
        <p:nvSpPr>
          <p:cNvPr id="284" name="Google Shape;284;g225f3056ab4_0_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25f3056ab4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25f3056ab4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DC rates are slightly ahead of national averages. 20.73% in DC received an updated bivalent booster compared to 17% nationally.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26091788e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26091788e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a:t>
            </a:r>
            <a:r>
              <a:rPr lang="en" sz="1300" dirty="0">
                <a:solidFill>
                  <a:schemeClr val="dk1"/>
                </a:solidFill>
                <a:highlight>
                  <a:srgbClr val="FFFFFF"/>
                </a:highlight>
              </a:rPr>
              <a:t>most jurisdictions in the United States may be at risk of resurgence or new mpox outbreaks without continued efforts to vaccinate people at risk, based on new modeling analyses. (&gt;35% chance of a resurgent outbreak of mpox) </a:t>
            </a:r>
            <a:endParaRPr sz="1300" dirty="0">
              <a:solidFill>
                <a:schemeClr val="dk1"/>
              </a:solidFill>
              <a:highlight>
                <a:srgbClr val="FFFFFF"/>
              </a:highlight>
            </a:endParaRPr>
          </a:p>
          <a:p>
            <a:pPr marL="0" lvl="0" indent="0" algn="l" rtl="0">
              <a:spcBef>
                <a:spcPts val="0"/>
              </a:spcBef>
              <a:spcAft>
                <a:spcPts val="0"/>
              </a:spcAft>
              <a:buNone/>
            </a:pPr>
            <a:r>
              <a:rPr lang="en" sz="1300" dirty="0">
                <a:solidFill>
                  <a:schemeClr val="dk1"/>
                </a:solidFill>
                <a:highlight>
                  <a:srgbClr val="FFFFFF"/>
                </a:highlight>
              </a:rPr>
              <a:t>-therefore vaccination is very important. DCHD and other counties are working with an ad agency that specializes in marketing to LGBTIA+ communities through social media, dating apps and other sites.  We will run an ad campaign to try to increase vaccination rates in Douglas County and the state. We will also be hosting targeted events to try to increase opportunities for eligible individuals to be vaccinated. </a:t>
            </a:r>
            <a:endParaRPr sz="1300" dirty="0">
              <a:solidFill>
                <a:schemeClr val="dk1"/>
              </a:solidFill>
              <a:highlight>
                <a:srgbClr val="FFFFFF"/>
              </a:highlight>
            </a:endParaRPr>
          </a:p>
          <a:p>
            <a:pPr marL="0" lvl="0" indent="0" algn="l" rtl="0">
              <a:spcBef>
                <a:spcPts val="0"/>
              </a:spcBef>
              <a:spcAft>
                <a:spcPts val="0"/>
              </a:spcAft>
              <a:buNone/>
            </a:pPr>
            <a:r>
              <a:rPr lang="en" sz="1300" dirty="0">
                <a:solidFill>
                  <a:schemeClr val="dk1"/>
                </a:solidFill>
                <a:highlight>
                  <a:srgbClr val="FFFFFF"/>
                </a:highlight>
              </a:rPr>
              <a:t>-To date, DCHD clinics have administered 1,826 doses of mpox vaccine. Several other facilities including CHI, Nebraska Medicine, OW, and Charles Drew have also administered mpox doses to clients.</a:t>
            </a:r>
            <a:endParaRPr sz="1300" dirty="0">
              <a:solidFill>
                <a:schemeClr val="dk1"/>
              </a:solidFill>
              <a:highlight>
                <a:srgbClr val="FFFFFF"/>
              </a:highlight>
            </a:endParaRPr>
          </a:p>
          <a:p>
            <a:pPr marL="0" lvl="0" indent="0" algn="l" rtl="0">
              <a:spcBef>
                <a:spcPts val="0"/>
              </a:spcBef>
              <a:spcAft>
                <a:spcPts val="0"/>
              </a:spcAft>
              <a:buNone/>
            </a:pPr>
            <a:r>
              <a:rPr lang="en" sz="1300" dirty="0">
                <a:solidFill>
                  <a:schemeClr val="dk1"/>
                </a:solidFill>
                <a:highlight>
                  <a:srgbClr val="FFFFFF"/>
                </a:highlight>
              </a:rPr>
              <a:t>-34% of at-risk nebraskans have had at least 1 dose of mpox vaccine</a:t>
            </a:r>
            <a:endParaRPr sz="1300" dirty="0">
              <a:solidFill>
                <a:schemeClr val="dk1"/>
              </a:solidFill>
              <a:highlight>
                <a:srgbClr val="FFFFFF"/>
              </a:highlight>
            </a:endParaRPr>
          </a:p>
          <a:p>
            <a:pPr marL="0" lvl="0" indent="0" algn="l" rtl="0">
              <a:spcBef>
                <a:spcPts val="0"/>
              </a:spcBef>
              <a:spcAft>
                <a:spcPts val="0"/>
              </a:spcAft>
              <a:buNone/>
            </a:pPr>
            <a:r>
              <a:rPr lang="en" sz="1300" dirty="0">
                <a:solidFill>
                  <a:schemeClr val="dk1"/>
                </a:solidFill>
                <a:highlight>
                  <a:srgbClr val="FFFFFF"/>
                </a:highlight>
              </a:rPr>
              <a:t>-29% of at-risk nebraskans have completed 2 doses of mpox vaccine </a:t>
            </a:r>
            <a:endParaRPr sz="1300" dirty="0">
              <a:solidFill>
                <a:schemeClr val="dk1"/>
              </a:solidFill>
              <a:highlight>
                <a:srgbClr val="FFFFFF"/>
              </a:highlight>
            </a:endParaRPr>
          </a:p>
          <a:p>
            <a:pPr marL="0" lvl="0" indent="0" algn="l" rtl="0">
              <a:spcBef>
                <a:spcPts val="0"/>
              </a:spcBef>
              <a:spcAft>
                <a:spcPts val="0"/>
              </a:spcAft>
              <a:buNone/>
            </a:pPr>
            <a:r>
              <a:rPr lang="en" sz="1300" dirty="0">
                <a:solidFill>
                  <a:schemeClr val="dk1"/>
                </a:solidFill>
                <a:highlight>
                  <a:srgbClr val="FFFFFF"/>
                </a:highlight>
              </a:rPr>
              <a:t>-Goal is to be at 35% or greater coverage in order to keep cases low </a:t>
            </a:r>
            <a:endParaRPr sz="1300" dirty="0">
              <a:solidFill>
                <a:schemeClr val="dk1"/>
              </a:solidFill>
              <a:highlight>
                <a:srgbClr val="FFFFFF"/>
              </a:highligh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25f3056ab4_0_15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g225f3056ab4_0_15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dirty="0"/>
              <a:t>Data is requested from NESIIS on # of doses administered. We will work on getting individual, deidentified patient records at a county-level from NESIIS so that we can generate data on % up-to-date in the county to allow us to directly compare to CDC national coverage rates coverage rates. This will be part of our efforts in order to create a user-friendly dashboard where we can provide regular updates on immunization coverage in douglas county </a:t>
            </a:r>
            <a:endParaRPr dirty="0"/>
          </a:p>
        </p:txBody>
      </p:sp>
      <p:sp>
        <p:nvSpPr>
          <p:cNvPr id="306" name="Google Shape;306;g225f3056ab4_0_154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225f3056ab4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Data source: NESIIS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2022 season (August 1 2022 to April 1 2023 data) about 33.6% of DC Population, 31.4% of Children, 34.5% of Adults</a:t>
            </a:r>
            <a:endParaRPr dirty="0"/>
          </a:p>
        </p:txBody>
      </p:sp>
      <p:sp>
        <p:nvSpPr>
          <p:cNvPr id="311" name="Google Shape;311;g225f3056ab4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261235400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Data Source NESIIS.  </a:t>
            </a:r>
            <a:endParaRPr dirty="0"/>
          </a:p>
        </p:txBody>
      </p:sp>
      <p:sp>
        <p:nvSpPr>
          <p:cNvPr id="317" name="Google Shape;317;g226123540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25f3056ab4_0_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Data source: NESIIS</a:t>
            </a:r>
            <a:endParaRPr dirty="0"/>
          </a:p>
        </p:txBody>
      </p:sp>
      <p:sp>
        <p:nvSpPr>
          <p:cNvPr id="322" name="Google Shape;322;g225f3056ab4_0_6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25f3056ab4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Data Source: NESIIS</a:t>
            </a:r>
            <a:endParaRPr dirty="0"/>
          </a:p>
        </p:txBody>
      </p:sp>
      <p:sp>
        <p:nvSpPr>
          <p:cNvPr id="327" name="Google Shape;327;g225f3056ab4_0_6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25f3056ab4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Data source: NESIIS</a:t>
            </a:r>
            <a:endParaRPr dirty="0"/>
          </a:p>
        </p:txBody>
      </p:sp>
      <p:sp>
        <p:nvSpPr>
          <p:cNvPr id="332" name="Google Shape;332;g225f3056ab4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25f3056ab4_0_13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225f3056ab4_0_13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25f3056ab4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Data source: NESIIS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  Our under 18 population is about 163,500</a:t>
            </a:r>
            <a:endParaRPr dirty="0"/>
          </a:p>
        </p:txBody>
      </p:sp>
      <p:sp>
        <p:nvSpPr>
          <p:cNvPr id="337" name="Google Shape;337;g225f3056ab4_0_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225f3056ab4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Data source: NESIIS</a:t>
            </a:r>
            <a:endParaRPr dirty="0"/>
          </a:p>
        </p:txBody>
      </p:sp>
      <p:sp>
        <p:nvSpPr>
          <p:cNvPr id="342" name="Google Shape;342;g225f3056ab4_0_5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25f3056ab4_0_4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Data Source: NESIIS</a:t>
            </a:r>
            <a:endParaRPr dirty="0"/>
          </a:p>
        </p:txBody>
      </p:sp>
      <p:sp>
        <p:nvSpPr>
          <p:cNvPr id="347" name="Google Shape;347;g225f3056ab4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25f3056ab4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25f3056ab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25f3056ab4_1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25f3056ab4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225f3056ab4_0_14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5" name="Google Shape;365;g225f3056ab4_0_14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Plug for ITF.</a:t>
            </a:r>
            <a:endParaRPr/>
          </a:p>
        </p:txBody>
      </p:sp>
      <p:sp>
        <p:nvSpPr>
          <p:cNvPr id="366" name="Google Shape;366;g225f3056ab4_0_14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25f3056ab4_0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g225f3056ab4_0_84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25f3056ab4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g225f3056ab4_0_14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25f3056ab4_0_1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9" name="Google Shape;239;g225f3056ab4_0_1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25f3056ab4_0_14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6" name="Google Shape;246;g225f3056ab4_0_14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25f3056ab4_0_1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Bridge Access Program: </a:t>
            </a:r>
            <a:r>
              <a:rPr lang="en" u="sng" dirty="0">
                <a:solidFill>
                  <a:schemeClr val="hlink"/>
                </a:solidFill>
                <a:hlinkClick r:id="rId3"/>
              </a:rPr>
              <a:t>https://www.hhs.gov/about/news/2023/04/18/fact-sheet-hhs-announces-hhs-bridge-access-program-covid-19-vaccines-treatments-maintain-access-covid-19-care-uninsured.html</a:t>
            </a:r>
            <a:endParaRPr dirty="0"/>
          </a:p>
        </p:txBody>
      </p:sp>
      <p:sp>
        <p:nvSpPr>
          <p:cNvPr id="253" name="Google Shape;253;g225f3056ab4_0_1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225f3056ab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225f3056ab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25f3056ab4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25f3056ab4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Would be happy to take feedback from community members and providers on what you’d like to see and what would be most useful in terms of vaccination data displayed on this portal. </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25f3056ab4_0_1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Dashboard is currently under revision. Completed Initial Vaccinations = Completed Primary Series Vaccination</a:t>
            </a:r>
            <a:endParaRPr dirty="0"/>
          </a:p>
        </p:txBody>
      </p:sp>
      <p:sp>
        <p:nvSpPr>
          <p:cNvPr id="271" name="Google Shape;271;g225f3056ab4_0_1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2" name="Google Shape;52;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3" name="Google Shape;53;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54" name="Google Shape;54;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5" name="Google Shape;65;p15"/>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2100"/>
              <a:buNone/>
              <a:defRPr>
                <a:solidFill>
                  <a:schemeClr val="lt1"/>
                </a:solidFill>
                <a:latin typeface="Arial"/>
                <a:ea typeface="Arial"/>
                <a:cs typeface="Arial"/>
                <a:sym typeface="Arial"/>
              </a:defRPr>
            </a:lvl1pPr>
            <a:lvl2pPr marL="914400" lvl="1" indent="-228600" algn="l">
              <a:lnSpc>
                <a:spcPct val="90000"/>
              </a:lnSpc>
              <a:spcBef>
                <a:spcPts val="400"/>
              </a:spcBef>
              <a:spcAft>
                <a:spcPts val="0"/>
              </a:spcAft>
              <a:buClr>
                <a:schemeClr val="lt1"/>
              </a:buClr>
              <a:buSzPts val="1800"/>
              <a:buNone/>
              <a:defRPr>
                <a:solidFill>
                  <a:schemeClr val="lt1"/>
                </a:solidFill>
                <a:latin typeface="Arial"/>
                <a:ea typeface="Arial"/>
                <a:cs typeface="Arial"/>
                <a:sym typeface="Arial"/>
              </a:defRPr>
            </a:lvl2pPr>
            <a:lvl3pPr marL="1371600" lvl="2" indent="-228600" algn="l">
              <a:lnSpc>
                <a:spcPct val="90000"/>
              </a:lnSpc>
              <a:spcBef>
                <a:spcPts val="400"/>
              </a:spcBef>
              <a:spcAft>
                <a:spcPts val="0"/>
              </a:spcAft>
              <a:buClr>
                <a:schemeClr val="lt1"/>
              </a:buClr>
              <a:buSzPts val="1500"/>
              <a:buNone/>
              <a:defRPr>
                <a:solidFill>
                  <a:schemeClr val="lt1"/>
                </a:solidFill>
                <a:latin typeface="Arial"/>
                <a:ea typeface="Arial"/>
                <a:cs typeface="Arial"/>
                <a:sym typeface="Arial"/>
              </a:defRPr>
            </a:lvl3pPr>
            <a:lvl4pPr marL="1828800" lvl="3" indent="-228600" algn="l">
              <a:lnSpc>
                <a:spcPct val="90000"/>
              </a:lnSpc>
              <a:spcBef>
                <a:spcPts val="400"/>
              </a:spcBef>
              <a:spcAft>
                <a:spcPts val="0"/>
              </a:spcAft>
              <a:buClr>
                <a:schemeClr val="lt1"/>
              </a:buClr>
              <a:buSzPts val="1400"/>
              <a:buNone/>
              <a:defRPr>
                <a:solidFill>
                  <a:schemeClr val="lt1"/>
                </a:solidFill>
                <a:latin typeface="Arial"/>
                <a:ea typeface="Arial"/>
                <a:cs typeface="Arial"/>
                <a:sym typeface="Arial"/>
              </a:defRPr>
            </a:lvl4pPr>
            <a:lvl5pPr marL="2286000" lvl="4" indent="-228600" algn="l">
              <a:lnSpc>
                <a:spcPct val="90000"/>
              </a:lnSpc>
              <a:spcBef>
                <a:spcPts val="400"/>
              </a:spcBef>
              <a:spcAft>
                <a:spcPts val="0"/>
              </a:spcAft>
              <a:buClr>
                <a:schemeClr val="lt1"/>
              </a:buClr>
              <a:buSzPts val="1400"/>
              <a:buNone/>
              <a:defRPr>
                <a:solidFill>
                  <a:schemeClr val="lt1"/>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6" name="Google Shape;66;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7" name="Google Shape;67;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68" name="Google Shape;68;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Arial"/>
              <a:buNone/>
              <a:defRPr sz="2400" b="1">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1" name="Google Shape;71;p16"/>
          <p:cNvSpPr>
            <a:spLocks noGrp="1"/>
          </p:cNvSpPr>
          <p:nvPr>
            <p:ph type="pic" idx="2"/>
          </p:nvPr>
        </p:nvSpPr>
        <p:spPr>
          <a:xfrm>
            <a:off x="3887391" y="740569"/>
            <a:ext cx="4629300" cy="3655200"/>
          </a:xfrm>
          <a:prstGeom prst="rect">
            <a:avLst/>
          </a:prstGeom>
          <a:noFill/>
          <a:ln>
            <a:noFill/>
          </a:ln>
        </p:spPr>
      </p:sp>
      <p:sp>
        <p:nvSpPr>
          <p:cNvPr id="72" name="Google Shape;72;p1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200"/>
              <a:buNone/>
              <a:defRPr sz="1200">
                <a:solidFill>
                  <a:schemeClr val="lt1"/>
                </a:solidFill>
                <a:latin typeface="Arial"/>
                <a:ea typeface="Arial"/>
                <a:cs typeface="Arial"/>
                <a:sym typeface="Arial"/>
              </a:defRPr>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73" name="Google Shape;73;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4" name="Google Shape;74;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75" name="Google Shape;75;p1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17"/>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3600"/>
              <a:buFont typeface="Arial"/>
              <a:buNone/>
              <a:defRPr sz="3600" b="1">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8" name="Google Shape;78;p17"/>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chemeClr val="lt1"/>
              </a:buClr>
              <a:buSzPts val="1800"/>
              <a:buNone/>
              <a:defRPr sz="1800">
                <a:solidFill>
                  <a:schemeClr val="lt1"/>
                </a:solidFill>
                <a:latin typeface="Arial"/>
                <a:ea typeface="Arial"/>
                <a:cs typeface="Arial"/>
                <a:sym typeface="Aria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79" name="Google Shape;79;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0" name="Google Shape;80;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1" name="Google Shape;81;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2"/>
        <p:cNvGrpSpPr/>
        <p:nvPr/>
      </p:nvGrpSpPr>
      <p:grpSpPr>
        <a:xfrm>
          <a:off x="0" y="0"/>
          <a:ext cx="0" cy="0"/>
          <a:chOff x="0" y="0"/>
          <a:chExt cx="0" cy="0"/>
        </a:xfrm>
      </p:grpSpPr>
      <p:sp>
        <p:nvSpPr>
          <p:cNvPr id="83" name="Google Shape;83;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4100"/>
              <a:buFont typeface="Arial"/>
              <a:buNone/>
              <a:defRPr sz="4100" b="1">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4" name="Google Shape;84;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85" name="Google Shape;85;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6" name="Google Shape;86;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87" name="Google Shape;87;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8"/>
        <p:cNvGrpSpPr/>
        <p:nvPr/>
      </p:nvGrpSpPr>
      <p:grpSpPr>
        <a:xfrm>
          <a:off x="0" y="0"/>
          <a:ext cx="0" cy="0"/>
          <a:chOff x="0" y="0"/>
          <a:chExt cx="0" cy="0"/>
        </a:xfrm>
      </p:grpSpPr>
      <p:sp>
        <p:nvSpPr>
          <p:cNvPr id="89" name="Google Shape;89;p1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0" name="Google Shape;90;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2100"/>
              <a:buNone/>
              <a:defRPr>
                <a:solidFill>
                  <a:schemeClr val="lt1"/>
                </a:solidFill>
                <a:latin typeface="Arial"/>
                <a:ea typeface="Arial"/>
                <a:cs typeface="Arial"/>
                <a:sym typeface="Arial"/>
              </a:defRPr>
            </a:lvl1pPr>
            <a:lvl2pPr marL="914400" lvl="1" indent="-228600" algn="l">
              <a:lnSpc>
                <a:spcPct val="90000"/>
              </a:lnSpc>
              <a:spcBef>
                <a:spcPts val="400"/>
              </a:spcBef>
              <a:spcAft>
                <a:spcPts val="0"/>
              </a:spcAft>
              <a:buClr>
                <a:schemeClr val="lt1"/>
              </a:buClr>
              <a:buSzPts val="1800"/>
              <a:buNone/>
              <a:defRPr>
                <a:solidFill>
                  <a:schemeClr val="lt1"/>
                </a:solidFill>
                <a:latin typeface="Arial"/>
                <a:ea typeface="Arial"/>
                <a:cs typeface="Arial"/>
                <a:sym typeface="Arial"/>
              </a:defRPr>
            </a:lvl2pPr>
            <a:lvl3pPr marL="1371600" lvl="2" indent="-228600" algn="l">
              <a:lnSpc>
                <a:spcPct val="90000"/>
              </a:lnSpc>
              <a:spcBef>
                <a:spcPts val="400"/>
              </a:spcBef>
              <a:spcAft>
                <a:spcPts val="0"/>
              </a:spcAft>
              <a:buClr>
                <a:schemeClr val="lt1"/>
              </a:buClr>
              <a:buSzPts val="1500"/>
              <a:buNone/>
              <a:defRPr>
                <a:solidFill>
                  <a:schemeClr val="lt1"/>
                </a:solidFill>
                <a:latin typeface="Arial"/>
                <a:ea typeface="Arial"/>
                <a:cs typeface="Arial"/>
                <a:sym typeface="Arial"/>
              </a:defRPr>
            </a:lvl3pPr>
            <a:lvl4pPr marL="1828800" lvl="3" indent="-228600" algn="l">
              <a:lnSpc>
                <a:spcPct val="90000"/>
              </a:lnSpc>
              <a:spcBef>
                <a:spcPts val="400"/>
              </a:spcBef>
              <a:spcAft>
                <a:spcPts val="0"/>
              </a:spcAft>
              <a:buClr>
                <a:schemeClr val="lt1"/>
              </a:buClr>
              <a:buSzPts val="1400"/>
              <a:buNone/>
              <a:defRPr>
                <a:solidFill>
                  <a:schemeClr val="lt1"/>
                </a:solidFill>
                <a:latin typeface="Arial"/>
                <a:ea typeface="Arial"/>
                <a:cs typeface="Arial"/>
                <a:sym typeface="Arial"/>
              </a:defRPr>
            </a:lvl4pPr>
            <a:lvl5pPr marL="2286000" lvl="4" indent="-228600" algn="l">
              <a:lnSpc>
                <a:spcPct val="90000"/>
              </a:lnSpc>
              <a:spcBef>
                <a:spcPts val="400"/>
              </a:spcBef>
              <a:spcAft>
                <a:spcPts val="0"/>
              </a:spcAft>
              <a:buClr>
                <a:schemeClr val="lt1"/>
              </a:buClr>
              <a:buSzPts val="1400"/>
              <a:buNone/>
              <a:defRPr>
                <a:solidFill>
                  <a:schemeClr val="lt1"/>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1" name="Google Shape;91;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2100"/>
              <a:buNone/>
              <a:defRPr>
                <a:solidFill>
                  <a:schemeClr val="lt1"/>
                </a:solidFill>
                <a:latin typeface="Arial"/>
                <a:ea typeface="Arial"/>
                <a:cs typeface="Arial"/>
                <a:sym typeface="Arial"/>
              </a:defRPr>
            </a:lvl1pPr>
            <a:lvl2pPr marL="914400" lvl="1" indent="-228600" algn="l">
              <a:lnSpc>
                <a:spcPct val="90000"/>
              </a:lnSpc>
              <a:spcBef>
                <a:spcPts val="400"/>
              </a:spcBef>
              <a:spcAft>
                <a:spcPts val="0"/>
              </a:spcAft>
              <a:buClr>
                <a:schemeClr val="lt1"/>
              </a:buClr>
              <a:buSzPts val="1800"/>
              <a:buNone/>
              <a:defRPr>
                <a:solidFill>
                  <a:schemeClr val="lt1"/>
                </a:solidFill>
                <a:latin typeface="Arial"/>
                <a:ea typeface="Arial"/>
                <a:cs typeface="Arial"/>
                <a:sym typeface="Arial"/>
              </a:defRPr>
            </a:lvl2pPr>
            <a:lvl3pPr marL="1371600" lvl="2" indent="-228600" algn="l">
              <a:lnSpc>
                <a:spcPct val="90000"/>
              </a:lnSpc>
              <a:spcBef>
                <a:spcPts val="400"/>
              </a:spcBef>
              <a:spcAft>
                <a:spcPts val="0"/>
              </a:spcAft>
              <a:buClr>
                <a:schemeClr val="lt1"/>
              </a:buClr>
              <a:buSzPts val="1500"/>
              <a:buNone/>
              <a:defRPr>
                <a:solidFill>
                  <a:schemeClr val="lt1"/>
                </a:solidFill>
                <a:latin typeface="Arial"/>
                <a:ea typeface="Arial"/>
                <a:cs typeface="Arial"/>
                <a:sym typeface="Arial"/>
              </a:defRPr>
            </a:lvl3pPr>
            <a:lvl4pPr marL="1828800" lvl="3" indent="-228600" algn="l">
              <a:lnSpc>
                <a:spcPct val="90000"/>
              </a:lnSpc>
              <a:spcBef>
                <a:spcPts val="400"/>
              </a:spcBef>
              <a:spcAft>
                <a:spcPts val="0"/>
              </a:spcAft>
              <a:buClr>
                <a:schemeClr val="lt1"/>
              </a:buClr>
              <a:buSzPts val="1400"/>
              <a:buNone/>
              <a:defRPr>
                <a:solidFill>
                  <a:schemeClr val="lt1"/>
                </a:solidFill>
                <a:latin typeface="Arial"/>
                <a:ea typeface="Arial"/>
                <a:cs typeface="Arial"/>
                <a:sym typeface="Arial"/>
              </a:defRPr>
            </a:lvl4pPr>
            <a:lvl5pPr marL="2286000" lvl="4" indent="-228600" algn="l">
              <a:lnSpc>
                <a:spcPct val="90000"/>
              </a:lnSpc>
              <a:spcBef>
                <a:spcPts val="400"/>
              </a:spcBef>
              <a:spcAft>
                <a:spcPts val="0"/>
              </a:spcAft>
              <a:buClr>
                <a:schemeClr val="lt1"/>
              </a:buClr>
              <a:buSzPts val="1400"/>
              <a:buNone/>
              <a:defRPr>
                <a:solidFill>
                  <a:schemeClr val="lt1"/>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92" name="Google Shape;92;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3" name="Google Shape;93;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4" name="Google Shape;94;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7" name="Google Shape;97;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8" name="Google Shape;98;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99" name="Google Shape;99;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2" name="Google Shape;102;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3" name="Google Shape;103;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Arial"/>
              <a:buNone/>
              <a:defRPr sz="2400" b="1">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6" name="Google Shape;106;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2400"/>
              <a:buNone/>
              <a:defRPr sz="2400">
                <a:solidFill>
                  <a:schemeClr val="lt1"/>
                </a:solidFill>
              </a:defRPr>
            </a:lvl1pPr>
            <a:lvl2pPr marL="914400" lvl="1" indent="-228600" algn="l">
              <a:lnSpc>
                <a:spcPct val="90000"/>
              </a:lnSpc>
              <a:spcBef>
                <a:spcPts val="400"/>
              </a:spcBef>
              <a:spcAft>
                <a:spcPts val="0"/>
              </a:spcAft>
              <a:buClr>
                <a:schemeClr val="lt1"/>
              </a:buClr>
              <a:buSzPts val="2100"/>
              <a:buNone/>
              <a:defRPr sz="2100">
                <a:solidFill>
                  <a:schemeClr val="lt1"/>
                </a:solidFill>
              </a:defRPr>
            </a:lvl2pPr>
            <a:lvl3pPr marL="1371600" lvl="2" indent="-228600" algn="l">
              <a:lnSpc>
                <a:spcPct val="90000"/>
              </a:lnSpc>
              <a:spcBef>
                <a:spcPts val="400"/>
              </a:spcBef>
              <a:spcAft>
                <a:spcPts val="0"/>
              </a:spcAft>
              <a:buClr>
                <a:schemeClr val="lt1"/>
              </a:buClr>
              <a:buSzPts val="1800"/>
              <a:buNone/>
              <a:defRPr sz="1800">
                <a:solidFill>
                  <a:schemeClr val="lt1"/>
                </a:solidFill>
              </a:defRPr>
            </a:lvl3pPr>
            <a:lvl4pPr marL="1828800" lvl="3" indent="-228600" algn="l">
              <a:lnSpc>
                <a:spcPct val="90000"/>
              </a:lnSpc>
              <a:spcBef>
                <a:spcPts val="400"/>
              </a:spcBef>
              <a:spcAft>
                <a:spcPts val="0"/>
              </a:spcAft>
              <a:buClr>
                <a:schemeClr val="lt1"/>
              </a:buClr>
              <a:buSzPts val="1500"/>
              <a:buNone/>
              <a:defRPr sz="1500">
                <a:solidFill>
                  <a:schemeClr val="lt1"/>
                </a:solidFill>
              </a:defRPr>
            </a:lvl4pPr>
            <a:lvl5pPr marL="2286000" lvl="4" indent="-228600" algn="l">
              <a:lnSpc>
                <a:spcPct val="90000"/>
              </a:lnSpc>
              <a:spcBef>
                <a:spcPts val="400"/>
              </a:spcBef>
              <a:spcAft>
                <a:spcPts val="0"/>
              </a:spcAft>
              <a:buClr>
                <a:schemeClr val="lt1"/>
              </a:buClr>
              <a:buSzPts val="1500"/>
              <a:buNone/>
              <a:defRPr sz="1500">
                <a:solidFill>
                  <a:schemeClr val="lt1"/>
                </a:solidFill>
              </a:defRPr>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07" name="Google Shape;107;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200"/>
              <a:buNone/>
              <a:defRPr sz="1200">
                <a:solidFill>
                  <a:schemeClr val="lt1"/>
                </a:solidFill>
              </a:defRPr>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8" name="Google Shape;108;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09" name="Google Shape;109;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10" name="Google Shape;110;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1"/>
        <p:cNvGrpSpPr/>
        <p:nvPr/>
      </p:nvGrpSpPr>
      <p:grpSpPr>
        <a:xfrm>
          <a:off x="0" y="0"/>
          <a:ext cx="0" cy="0"/>
          <a:chOff x="0" y="0"/>
          <a:chExt cx="0" cy="0"/>
        </a:xfrm>
      </p:grpSpPr>
      <p:sp>
        <p:nvSpPr>
          <p:cNvPr id="122" name="Google Shape;122;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3" name="Google Shape;123;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24" name="Google Shape;124;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2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8" name="Google Shape;128;p25"/>
          <p:cNvSpPr txBox="1">
            <a:spLocks noGrp="1"/>
          </p:cNvSpPr>
          <p:nvPr>
            <p:ph type="body" idx="1"/>
          </p:nvPr>
        </p:nvSpPr>
        <p:spPr>
          <a:xfrm>
            <a:off x="607595" y="1385888"/>
            <a:ext cx="7886700" cy="3263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F3864"/>
              </a:buClr>
              <a:buSzPts val="2100"/>
              <a:buNone/>
              <a:defRPr>
                <a:solidFill>
                  <a:srgbClr val="1F3864"/>
                </a:solidFill>
                <a:latin typeface="Arial"/>
                <a:ea typeface="Arial"/>
                <a:cs typeface="Arial"/>
                <a:sym typeface="Arial"/>
              </a:defRPr>
            </a:lvl1pPr>
            <a:lvl2pPr marL="914400" lvl="1" indent="-228600" algn="l">
              <a:lnSpc>
                <a:spcPct val="90000"/>
              </a:lnSpc>
              <a:spcBef>
                <a:spcPts val="400"/>
              </a:spcBef>
              <a:spcAft>
                <a:spcPts val="0"/>
              </a:spcAft>
              <a:buClr>
                <a:srgbClr val="1F3864"/>
              </a:buClr>
              <a:buSzPts val="1800"/>
              <a:buNone/>
              <a:defRPr>
                <a:solidFill>
                  <a:srgbClr val="1F3864"/>
                </a:solidFill>
                <a:latin typeface="Arial"/>
                <a:ea typeface="Arial"/>
                <a:cs typeface="Arial"/>
                <a:sym typeface="Arial"/>
              </a:defRPr>
            </a:lvl2pPr>
            <a:lvl3pPr marL="1371600" lvl="2" indent="-228600" algn="l">
              <a:lnSpc>
                <a:spcPct val="90000"/>
              </a:lnSpc>
              <a:spcBef>
                <a:spcPts val="400"/>
              </a:spcBef>
              <a:spcAft>
                <a:spcPts val="0"/>
              </a:spcAft>
              <a:buClr>
                <a:srgbClr val="1F3864"/>
              </a:buClr>
              <a:buSzPts val="1500"/>
              <a:buNone/>
              <a:defRPr>
                <a:solidFill>
                  <a:srgbClr val="1F3864"/>
                </a:solidFill>
                <a:latin typeface="Arial"/>
                <a:ea typeface="Arial"/>
                <a:cs typeface="Arial"/>
                <a:sym typeface="Arial"/>
              </a:defRPr>
            </a:lvl3pPr>
            <a:lvl4pPr marL="1828800" lvl="3" indent="-228600" algn="l">
              <a:lnSpc>
                <a:spcPct val="90000"/>
              </a:lnSpc>
              <a:spcBef>
                <a:spcPts val="400"/>
              </a:spcBef>
              <a:spcAft>
                <a:spcPts val="0"/>
              </a:spcAft>
              <a:buClr>
                <a:srgbClr val="1F3864"/>
              </a:buClr>
              <a:buSzPts val="1400"/>
              <a:buNone/>
              <a:defRPr>
                <a:solidFill>
                  <a:srgbClr val="1F3864"/>
                </a:solidFill>
                <a:latin typeface="Arial"/>
                <a:ea typeface="Arial"/>
                <a:cs typeface="Arial"/>
                <a:sym typeface="Arial"/>
              </a:defRPr>
            </a:lvl4pPr>
            <a:lvl5pPr marL="2286000" lvl="4" indent="-228600" algn="l">
              <a:lnSpc>
                <a:spcPct val="90000"/>
              </a:lnSpc>
              <a:spcBef>
                <a:spcPts val="400"/>
              </a:spcBef>
              <a:spcAft>
                <a:spcPts val="0"/>
              </a:spcAft>
              <a:buClr>
                <a:srgbClr val="1F3864"/>
              </a:buClr>
              <a:buSzPts val="1400"/>
              <a:buNone/>
              <a:defRPr>
                <a:solidFill>
                  <a:srgbClr val="1F3864"/>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9" name="Google Shape;12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0" name="Google Shape;13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1" name="Google Shape;13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2"/>
        <p:cNvGrpSpPr/>
        <p:nvPr/>
      </p:nvGrpSpPr>
      <p:grpSpPr>
        <a:xfrm>
          <a:off x="0" y="0"/>
          <a:ext cx="0" cy="0"/>
          <a:chOff x="0" y="0"/>
          <a:chExt cx="0" cy="0"/>
        </a:xfrm>
      </p:grpSpPr>
      <p:sp>
        <p:nvSpPr>
          <p:cNvPr id="133" name="Google Shape;133;p26"/>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1F3864"/>
              </a:buClr>
              <a:buSzPts val="4100"/>
              <a:buFont typeface="Arial"/>
              <a:buNone/>
              <a:defRPr sz="4100" b="1">
                <a:solidFill>
                  <a:srgbClr val="1F3864"/>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34" name="Google Shape;134;p26"/>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35" name="Google Shape;135;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6" name="Google Shape;136;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37" name="Google Shape;137;p2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38"/>
        <p:cNvGrpSpPr/>
        <p:nvPr/>
      </p:nvGrpSpPr>
      <p:grpSpPr>
        <a:xfrm>
          <a:off x="0" y="0"/>
          <a:ext cx="0" cy="0"/>
          <a:chOff x="0" y="0"/>
          <a:chExt cx="0" cy="0"/>
        </a:xfrm>
      </p:grpSpPr>
      <p:sp>
        <p:nvSpPr>
          <p:cNvPr id="139" name="Google Shape;139;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0" name="Google Shape;140;p27"/>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02060"/>
              </a:buClr>
              <a:buSzPts val="1800"/>
              <a:buNone/>
              <a:defRPr sz="1800" b="1">
                <a:solidFill>
                  <a:srgbClr val="002060"/>
                </a:solidFill>
                <a:latin typeface="Arial"/>
                <a:ea typeface="Arial"/>
                <a:cs typeface="Arial"/>
                <a:sym typeface="Arial"/>
              </a:defRPr>
            </a:lvl1pPr>
            <a:lvl2pPr marL="914400" lvl="1" indent="-228600" algn="l">
              <a:lnSpc>
                <a:spcPct val="90000"/>
              </a:lnSpc>
              <a:spcBef>
                <a:spcPts val="400"/>
              </a:spcBef>
              <a:spcAft>
                <a:spcPts val="0"/>
              </a:spcAft>
              <a:buClr>
                <a:srgbClr val="002060"/>
              </a:buClr>
              <a:buSzPts val="1800"/>
              <a:buNone/>
              <a:defRPr>
                <a:solidFill>
                  <a:srgbClr val="002060"/>
                </a:solidFill>
                <a:latin typeface="Arial"/>
                <a:ea typeface="Arial"/>
                <a:cs typeface="Arial"/>
                <a:sym typeface="Arial"/>
              </a:defRPr>
            </a:lvl2pPr>
            <a:lvl3pPr marL="1371600" lvl="2" indent="-228600" algn="l">
              <a:lnSpc>
                <a:spcPct val="90000"/>
              </a:lnSpc>
              <a:spcBef>
                <a:spcPts val="400"/>
              </a:spcBef>
              <a:spcAft>
                <a:spcPts val="0"/>
              </a:spcAft>
              <a:buClr>
                <a:srgbClr val="002060"/>
              </a:buClr>
              <a:buSzPts val="1500"/>
              <a:buNone/>
              <a:defRPr>
                <a:solidFill>
                  <a:srgbClr val="002060"/>
                </a:solidFill>
                <a:latin typeface="Arial"/>
                <a:ea typeface="Arial"/>
                <a:cs typeface="Arial"/>
                <a:sym typeface="Arial"/>
              </a:defRPr>
            </a:lvl3pPr>
            <a:lvl4pPr marL="1828800" lvl="3" indent="-228600" algn="l">
              <a:lnSpc>
                <a:spcPct val="90000"/>
              </a:lnSpc>
              <a:spcBef>
                <a:spcPts val="400"/>
              </a:spcBef>
              <a:spcAft>
                <a:spcPts val="0"/>
              </a:spcAft>
              <a:buClr>
                <a:srgbClr val="002060"/>
              </a:buClr>
              <a:buSzPts val="1400"/>
              <a:buNone/>
              <a:defRPr>
                <a:solidFill>
                  <a:srgbClr val="002060"/>
                </a:solidFill>
                <a:latin typeface="Arial"/>
                <a:ea typeface="Arial"/>
                <a:cs typeface="Arial"/>
                <a:sym typeface="Arial"/>
              </a:defRPr>
            </a:lvl4pPr>
            <a:lvl5pPr marL="2286000" lvl="4" indent="-228600" algn="l">
              <a:lnSpc>
                <a:spcPct val="90000"/>
              </a:lnSpc>
              <a:spcBef>
                <a:spcPts val="400"/>
              </a:spcBef>
              <a:spcAft>
                <a:spcPts val="0"/>
              </a:spcAft>
              <a:buClr>
                <a:srgbClr val="002060"/>
              </a:buClr>
              <a:buSzPts val="1400"/>
              <a:buNone/>
              <a:defRPr>
                <a:solidFill>
                  <a:srgbClr val="002060"/>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1" name="Google Shape;141;p27"/>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002060"/>
              </a:buClr>
              <a:buSzPts val="1800"/>
              <a:buNone/>
              <a:defRPr sz="1800" b="1">
                <a:solidFill>
                  <a:srgbClr val="002060"/>
                </a:solidFill>
                <a:latin typeface="Arial"/>
                <a:ea typeface="Arial"/>
                <a:cs typeface="Arial"/>
                <a:sym typeface="Arial"/>
              </a:defRPr>
            </a:lvl1pPr>
            <a:lvl2pPr marL="914400" lvl="1" indent="-228600" algn="l">
              <a:lnSpc>
                <a:spcPct val="90000"/>
              </a:lnSpc>
              <a:spcBef>
                <a:spcPts val="400"/>
              </a:spcBef>
              <a:spcAft>
                <a:spcPts val="0"/>
              </a:spcAft>
              <a:buClr>
                <a:srgbClr val="002060"/>
              </a:buClr>
              <a:buSzPts val="1800"/>
              <a:buNone/>
              <a:defRPr>
                <a:solidFill>
                  <a:srgbClr val="002060"/>
                </a:solidFill>
                <a:latin typeface="Arial"/>
                <a:ea typeface="Arial"/>
                <a:cs typeface="Arial"/>
                <a:sym typeface="Arial"/>
              </a:defRPr>
            </a:lvl2pPr>
            <a:lvl3pPr marL="1371600" lvl="2" indent="-228600" algn="l">
              <a:lnSpc>
                <a:spcPct val="90000"/>
              </a:lnSpc>
              <a:spcBef>
                <a:spcPts val="400"/>
              </a:spcBef>
              <a:spcAft>
                <a:spcPts val="0"/>
              </a:spcAft>
              <a:buClr>
                <a:srgbClr val="002060"/>
              </a:buClr>
              <a:buSzPts val="1500"/>
              <a:buNone/>
              <a:defRPr>
                <a:solidFill>
                  <a:srgbClr val="002060"/>
                </a:solidFill>
                <a:latin typeface="Arial"/>
                <a:ea typeface="Arial"/>
                <a:cs typeface="Arial"/>
                <a:sym typeface="Arial"/>
              </a:defRPr>
            </a:lvl3pPr>
            <a:lvl4pPr marL="1828800" lvl="3" indent="-228600" algn="l">
              <a:lnSpc>
                <a:spcPct val="90000"/>
              </a:lnSpc>
              <a:spcBef>
                <a:spcPts val="400"/>
              </a:spcBef>
              <a:spcAft>
                <a:spcPts val="0"/>
              </a:spcAft>
              <a:buClr>
                <a:srgbClr val="002060"/>
              </a:buClr>
              <a:buSzPts val="1400"/>
              <a:buNone/>
              <a:defRPr>
                <a:solidFill>
                  <a:srgbClr val="002060"/>
                </a:solidFill>
                <a:latin typeface="Arial"/>
                <a:ea typeface="Arial"/>
                <a:cs typeface="Arial"/>
                <a:sym typeface="Arial"/>
              </a:defRPr>
            </a:lvl4pPr>
            <a:lvl5pPr marL="2286000" lvl="4" indent="-228600" algn="l">
              <a:lnSpc>
                <a:spcPct val="90000"/>
              </a:lnSpc>
              <a:spcBef>
                <a:spcPts val="400"/>
              </a:spcBef>
              <a:spcAft>
                <a:spcPts val="0"/>
              </a:spcAft>
              <a:buClr>
                <a:srgbClr val="002060"/>
              </a:buClr>
              <a:buSzPts val="1400"/>
              <a:buNone/>
              <a:defRPr>
                <a:solidFill>
                  <a:srgbClr val="002060"/>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2" name="Google Shape;142;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3" name="Google Shape;14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44" name="Google Shape;144;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5"/>
        <p:cNvGrpSpPr/>
        <p:nvPr/>
      </p:nvGrpSpPr>
      <p:grpSpPr>
        <a:xfrm>
          <a:off x="0" y="0"/>
          <a:ext cx="0" cy="0"/>
          <a:chOff x="0" y="0"/>
          <a:chExt cx="0" cy="0"/>
        </a:xfrm>
      </p:grpSpPr>
      <p:sp>
        <p:nvSpPr>
          <p:cNvPr id="146" name="Google Shape;146;p28"/>
          <p:cNvSpPr txBox="1">
            <a:spLocks noGrp="1"/>
          </p:cNvSpPr>
          <p:nvPr>
            <p:ph type="title"/>
          </p:nvPr>
        </p:nvSpPr>
        <p:spPr>
          <a:xfrm>
            <a:off x="629841" y="225718"/>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47" name="Google Shape;147;p28"/>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F3864"/>
              </a:buClr>
              <a:buSzPts val="1800"/>
              <a:buNone/>
              <a:defRPr sz="1800" b="1">
                <a:solidFill>
                  <a:srgbClr val="1F3864"/>
                </a:solidFill>
                <a:latin typeface="Arial"/>
                <a:ea typeface="Arial"/>
                <a:cs typeface="Arial"/>
                <a:sym typeface="Aria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48" name="Google Shape;148;p28"/>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F3864"/>
              </a:buClr>
              <a:buSzPts val="2100"/>
              <a:buNone/>
              <a:defRPr>
                <a:solidFill>
                  <a:srgbClr val="1F3864"/>
                </a:solidFill>
              </a:defRPr>
            </a:lvl1pPr>
            <a:lvl2pPr marL="914400" lvl="1" indent="-228600" algn="l">
              <a:lnSpc>
                <a:spcPct val="90000"/>
              </a:lnSpc>
              <a:spcBef>
                <a:spcPts val="400"/>
              </a:spcBef>
              <a:spcAft>
                <a:spcPts val="0"/>
              </a:spcAft>
              <a:buClr>
                <a:srgbClr val="1F3864"/>
              </a:buClr>
              <a:buSzPts val="1800"/>
              <a:buNone/>
              <a:defRPr>
                <a:solidFill>
                  <a:srgbClr val="1F3864"/>
                </a:solidFill>
              </a:defRPr>
            </a:lvl2pPr>
            <a:lvl3pPr marL="1371600" lvl="2" indent="-228600" algn="l">
              <a:lnSpc>
                <a:spcPct val="90000"/>
              </a:lnSpc>
              <a:spcBef>
                <a:spcPts val="400"/>
              </a:spcBef>
              <a:spcAft>
                <a:spcPts val="0"/>
              </a:spcAft>
              <a:buClr>
                <a:srgbClr val="1F3864"/>
              </a:buClr>
              <a:buSzPts val="1500"/>
              <a:buNone/>
              <a:defRPr>
                <a:solidFill>
                  <a:srgbClr val="1F3864"/>
                </a:solidFill>
              </a:defRPr>
            </a:lvl3pPr>
            <a:lvl4pPr marL="1828800" lvl="3" indent="-228600" algn="l">
              <a:lnSpc>
                <a:spcPct val="90000"/>
              </a:lnSpc>
              <a:spcBef>
                <a:spcPts val="400"/>
              </a:spcBef>
              <a:spcAft>
                <a:spcPts val="0"/>
              </a:spcAft>
              <a:buClr>
                <a:srgbClr val="1F3864"/>
              </a:buClr>
              <a:buSzPts val="1400"/>
              <a:buNone/>
              <a:defRPr>
                <a:solidFill>
                  <a:srgbClr val="1F3864"/>
                </a:solidFill>
              </a:defRPr>
            </a:lvl4pPr>
            <a:lvl5pPr marL="2286000" lvl="4" indent="-228600" algn="l">
              <a:lnSpc>
                <a:spcPct val="90000"/>
              </a:lnSpc>
              <a:spcBef>
                <a:spcPts val="400"/>
              </a:spcBef>
              <a:spcAft>
                <a:spcPts val="0"/>
              </a:spcAft>
              <a:buClr>
                <a:srgbClr val="1F3864"/>
              </a:buClr>
              <a:buSzPts val="1400"/>
              <a:buNone/>
              <a:defRPr>
                <a:solidFill>
                  <a:srgbClr val="1F3864"/>
                </a:solidFil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9" name="Google Shape;149;p28"/>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F3864"/>
              </a:buClr>
              <a:buSzPts val="1800"/>
              <a:buNone/>
              <a:defRPr sz="1800" b="1">
                <a:solidFill>
                  <a:srgbClr val="1F3864"/>
                </a:solidFill>
                <a:latin typeface="Arial"/>
                <a:ea typeface="Arial"/>
                <a:cs typeface="Arial"/>
                <a:sym typeface="Arial"/>
              </a:defRPr>
            </a:lvl1pPr>
            <a:lvl2pPr marL="914400" lvl="1" indent="-228600" algn="l">
              <a:lnSpc>
                <a:spcPct val="90000"/>
              </a:lnSpc>
              <a:spcBef>
                <a:spcPts val="400"/>
              </a:spcBef>
              <a:spcAft>
                <a:spcPts val="0"/>
              </a:spcAft>
              <a:buClr>
                <a:schemeClr val="dk1"/>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chemeClr val="dk1"/>
              </a:buClr>
              <a:buSzPts val="1200"/>
              <a:buNone/>
              <a:defRPr sz="1200" b="1"/>
            </a:lvl4pPr>
            <a:lvl5pPr marL="2286000" lvl="4" indent="-228600" algn="l">
              <a:lnSpc>
                <a:spcPct val="90000"/>
              </a:lnSpc>
              <a:spcBef>
                <a:spcPts val="400"/>
              </a:spcBef>
              <a:spcAft>
                <a:spcPts val="0"/>
              </a:spcAft>
              <a:buClr>
                <a:schemeClr val="dk1"/>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150" name="Google Shape;150;p28"/>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F3864"/>
              </a:buClr>
              <a:buSzPts val="2100"/>
              <a:buNone/>
              <a:defRPr>
                <a:solidFill>
                  <a:srgbClr val="1F3864"/>
                </a:solidFill>
                <a:latin typeface="Arial"/>
                <a:ea typeface="Arial"/>
                <a:cs typeface="Arial"/>
                <a:sym typeface="Arial"/>
              </a:defRPr>
            </a:lvl1pPr>
            <a:lvl2pPr marL="914400" lvl="1" indent="-228600" algn="l">
              <a:lnSpc>
                <a:spcPct val="90000"/>
              </a:lnSpc>
              <a:spcBef>
                <a:spcPts val="400"/>
              </a:spcBef>
              <a:spcAft>
                <a:spcPts val="0"/>
              </a:spcAft>
              <a:buClr>
                <a:srgbClr val="1F3864"/>
              </a:buClr>
              <a:buSzPts val="1800"/>
              <a:buNone/>
              <a:defRPr>
                <a:solidFill>
                  <a:srgbClr val="1F3864"/>
                </a:solidFill>
                <a:latin typeface="Arial"/>
                <a:ea typeface="Arial"/>
                <a:cs typeface="Arial"/>
                <a:sym typeface="Arial"/>
              </a:defRPr>
            </a:lvl2pPr>
            <a:lvl3pPr marL="1371600" lvl="2" indent="-228600" algn="l">
              <a:lnSpc>
                <a:spcPct val="90000"/>
              </a:lnSpc>
              <a:spcBef>
                <a:spcPts val="400"/>
              </a:spcBef>
              <a:spcAft>
                <a:spcPts val="0"/>
              </a:spcAft>
              <a:buClr>
                <a:srgbClr val="1F3864"/>
              </a:buClr>
              <a:buSzPts val="1500"/>
              <a:buNone/>
              <a:defRPr>
                <a:solidFill>
                  <a:srgbClr val="1F3864"/>
                </a:solidFill>
                <a:latin typeface="Arial"/>
                <a:ea typeface="Arial"/>
                <a:cs typeface="Arial"/>
                <a:sym typeface="Arial"/>
              </a:defRPr>
            </a:lvl3pPr>
            <a:lvl4pPr marL="1828800" lvl="3" indent="-228600" algn="l">
              <a:lnSpc>
                <a:spcPct val="90000"/>
              </a:lnSpc>
              <a:spcBef>
                <a:spcPts val="400"/>
              </a:spcBef>
              <a:spcAft>
                <a:spcPts val="0"/>
              </a:spcAft>
              <a:buClr>
                <a:srgbClr val="1F3864"/>
              </a:buClr>
              <a:buSzPts val="1400"/>
              <a:buNone/>
              <a:defRPr>
                <a:solidFill>
                  <a:srgbClr val="1F3864"/>
                </a:solidFill>
                <a:latin typeface="Arial"/>
                <a:ea typeface="Arial"/>
                <a:cs typeface="Arial"/>
                <a:sym typeface="Arial"/>
              </a:defRPr>
            </a:lvl4pPr>
            <a:lvl5pPr marL="2286000" lvl="4" indent="-228600" algn="l">
              <a:lnSpc>
                <a:spcPct val="90000"/>
              </a:lnSpc>
              <a:spcBef>
                <a:spcPts val="400"/>
              </a:spcBef>
              <a:spcAft>
                <a:spcPts val="0"/>
              </a:spcAft>
              <a:buClr>
                <a:srgbClr val="1F3864"/>
              </a:buClr>
              <a:buSzPts val="1400"/>
              <a:buNone/>
              <a:defRPr>
                <a:solidFill>
                  <a:srgbClr val="1F3864"/>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51" name="Google Shape;151;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2" name="Google Shape;152;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3" name="Google Shape;153;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4"/>
        <p:cNvGrpSpPr/>
        <p:nvPr/>
      </p:nvGrpSpPr>
      <p:grpSpPr>
        <a:xfrm>
          <a:off x="0" y="0"/>
          <a:ext cx="0" cy="0"/>
          <a:chOff x="0" y="0"/>
          <a:chExt cx="0" cy="0"/>
        </a:xfrm>
      </p:grpSpPr>
      <p:sp>
        <p:nvSpPr>
          <p:cNvPr id="155" name="Google Shape;155;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chemeClr val="lt1"/>
              </a:buClr>
              <a:buSzPts val="3300"/>
              <a:buFont typeface="Arial"/>
              <a:buNone/>
              <a:defRPr b="1">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56" name="Google Shape;156;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7" name="Google Shape;157;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58" name="Google Shape;158;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9"/>
        <p:cNvGrpSpPr/>
        <p:nvPr/>
      </p:nvGrpSpPr>
      <p:grpSpPr>
        <a:xfrm>
          <a:off x="0" y="0"/>
          <a:ext cx="0" cy="0"/>
          <a:chOff x="0" y="0"/>
          <a:chExt cx="0" cy="0"/>
        </a:xfrm>
      </p:grpSpPr>
      <p:sp>
        <p:nvSpPr>
          <p:cNvPr id="160" name="Google Shape;160;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1" name="Google Shape;161;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2" name="Google Shape;162;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63"/>
        <p:cNvGrpSpPr/>
        <p:nvPr/>
      </p:nvGrpSpPr>
      <p:grpSpPr>
        <a:xfrm>
          <a:off x="0" y="0"/>
          <a:ext cx="0" cy="0"/>
          <a:chOff x="0" y="0"/>
          <a:chExt cx="0" cy="0"/>
        </a:xfrm>
      </p:grpSpPr>
      <p:sp>
        <p:nvSpPr>
          <p:cNvPr id="164" name="Google Shape;164;p31"/>
          <p:cNvSpPr txBox="1">
            <a:spLocks noGrp="1"/>
          </p:cNvSpPr>
          <p:nvPr>
            <p:ph type="title"/>
          </p:nvPr>
        </p:nvSpPr>
        <p:spPr>
          <a:xfrm>
            <a:off x="629841" y="956509"/>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1F3864"/>
              </a:buClr>
              <a:buSzPts val="2400"/>
              <a:buFont typeface="Arial"/>
              <a:buNone/>
              <a:defRPr sz="2400" b="1">
                <a:solidFill>
                  <a:srgbClr val="1F3864"/>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65" name="Google Shape;165;p31"/>
          <p:cNvSpPr txBox="1">
            <a:spLocks noGrp="1"/>
          </p:cNvSpPr>
          <p:nvPr>
            <p:ph type="body" idx="1"/>
          </p:nvPr>
        </p:nvSpPr>
        <p:spPr>
          <a:xfrm>
            <a:off x="3886200" y="1488281"/>
            <a:ext cx="4629300" cy="36552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F3864"/>
              </a:buClr>
              <a:buSzPts val="2400"/>
              <a:buNone/>
              <a:defRPr sz="2400">
                <a:solidFill>
                  <a:srgbClr val="1F3864"/>
                </a:solidFill>
                <a:latin typeface="Arial"/>
                <a:ea typeface="Arial"/>
                <a:cs typeface="Arial"/>
                <a:sym typeface="Arial"/>
              </a:defRPr>
            </a:lvl1pPr>
            <a:lvl2pPr marL="914400" lvl="1" indent="-228600" algn="l">
              <a:lnSpc>
                <a:spcPct val="90000"/>
              </a:lnSpc>
              <a:spcBef>
                <a:spcPts val="400"/>
              </a:spcBef>
              <a:spcAft>
                <a:spcPts val="0"/>
              </a:spcAft>
              <a:buClr>
                <a:srgbClr val="1F3864"/>
              </a:buClr>
              <a:buSzPts val="2100"/>
              <a:buNone/>
              <a:defRPr sz="2100">
                <a:solidFill>
                  <a:srgbClr val="1F3864"/>
                </a:solidFill>
                <a:latin typeface="Arial"/>
                <a:ea typeface="Arial"/>
                <a:cs typeface="Arial"/>
                <a:sym typeface="Arial"/>
              </a:defRPr>
            </a:lvl2pPr>
            <a:lvl3pPr marL="1371600" lvl="2" indent="-228600" algn="l">
              <a:lnSpc>
                <a:spcPct val="90000"/>
              </a:lnSpc>
              <a:spcBef>
                <a:spcPts val="400"/>
              </a:spcBef>
              <a:spcAft>
                <a:spcPts val="0"/>
              </a:spcAft>
              <a:buClr>
                <a:srgbClr val="1F3864"/>
              </a:buClr>
              <a:buSzPts val="1800"/>
              <a:buNone/>
              <a:defRPr sz="1800">
                <a:solidFill>
                  <a:srgbClr val="1F3864"/>
                </a:solidFill>
                <a:latin typeface="Arial"/>
                <a:ea typeface="Arial"/>
                <a:cs typeface="Arial"/>
                <a:sym typeface="Arial"/>
              </a:defRPr>
            </a:lvl3pPr>
            <a:lvl4pPr marL="1828800" lvl="3" indent="-228600" algn="l">
              <a:lnSpc>
                <a:spcPct val="90000"/>
              </a:lnSpc>
              <a:spcBef>
                <a:spcPts val="400"/>
              </a:spcBef>
              <a:spcAft>
                <a:spcPts val="0"/>
              </a:spcAft>
              <a:buClr>
                <a:srgbClr val="1F3864"/>
              </a:buClr>
              <a:buSzPts val="1500"/>
              <a:buNone/>
              <a:defRPr sz="1500">
                <a:solidFill>
                  <a:srgbClr val="1F3864"/>
                </a:solidFill>
                <a:latin typeface="Arial"/>
                <a:ea typeface="Arial"/>
                <a:cs typeface="Arial"/>
                <a:sym typeface="Arial"/>
              </a:defRPr>
            </a:lvl4pPr>
            <a:lvl5pPr marL="2286000" lvl="4" indent="-228600" algn="l">
              <a:lnSpc>
                <a:spcPct val="90000"/>
              </a:lnSpc>
              <a:spcBef>
                <a:spcPts val="400"/>
              </a:spcBef>
              <a:spcAft>
                <a:spcPts val="0"/>
              </a:spcAft>
              <a:buClr>
                <a:srgbClr val="1F3864"/>
              </a:buClr>
              <a:buSzPts val="1500"/>
              <a:buNone/>
              <a:defRPr sz="1500">
                <a:solidFill>
                  <a:srgbClr val="1F3864"/>
                </a:solidFill>
                <a:latin typeface="Arial"/>
                <a:ea typeface="Arial"/>
                <a:cs typeface="Arial"/>
                <a:sym typeface="Arial"/>
              </a:defRPr>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166" name="Google Shape;166;p31"/>
          <p:cNvSpPr txBox="1">
            <a:spLocks noGrp="1"/>
          </p:cNvSpPr>
          <p:nvPr>
            <p:ph type="body" idx="2"/>
          </p:nvPr>
        </p:nvSpPr>
        <p:spPr>
          <a:xfrm>
            <a:off x="629841" y="215666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F3864"/>
              </a:buClr>
              <a:buSzPts val="1200"/>
              <a:buNone/>
              <a:defRPr sz="1200">
                <a:solidFill>
                  <a:srgbClr val="1F3864"/>
                </a:solidFill>
                <a:latin typeface="Arial"/>
                <a:ea typeface="Arial"/>
                <a:cs typeface="Arial"/>
                <a:sym typeface="Arial"/>
              </a:defRPr>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67" name="Google Shape;167;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8" name="Google Shape;168;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69" name="Google Shape;169;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70"/>
        <p:cNvGrpSpPr/>
        <p:nvPr/>
      </p:nvGrpSpPr>
      <p:grpSpPr>
        <a:xfrm>
          <a:off x="0" y="0"/>
          <a:ext cx="0" cy="0"/>
          <a:chOff x="0" y="0"/>
          <a:chExt cx="0" cy="0"/>
        </a:xfrm>
      </p:grpSpPr>
      <p:sp>
        <p:nvSpPr>
          <p:cNvPr id="171" name="Google Shape;171;p32"/>
          <p:cNvSpPr txBox="1">
            <a:spLocks noGrp="1"/>
          </p:cNvSpPr>
          <p:nvPr>
            <p:ph type="title"/>
          </p:nvPr>
        </p:nvSpPr>
        <p:spPr>
          <a:xfrm>
            <a:off x="629841" y="1136984"/>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1F3864"/>
              </a:buClr>
              <a:buSzPts val="2400"/>
              <a:buFont typeface="Arial"/>
              <a:buNone/>
              <a:defRPr sz="2400" b="1">
                <a:solidFill>
                  <a:srgbClr val="1F3864"/>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72" name="Google Shape;172;p32"/>
          <p:cNvSpPr>
            <a:spLocks noGrp="1"/>
          </p:cNvSpPr>
          <p:nvPr>
            <p:ph type="pic" idx="2"/>
          </p:nvPr>
        </p:nvSpPr>
        <p:spPr>
          <a:xfrm>
            <a:off x="3971925" y="1332372"/>
            <a:ext cx="4629300" cy="3655200"/>
          </a:xfrm>
          <a:prstGeom prst="rect">
            <a:avLst/>
          </a:prstGeom>
          <a:noFill/>
          <a:ln>
            <a:noFill/>
          </a:ln>
        </p:spPr>
      </p:sp>
      <p:sp>
        <p:nvSpPr>
          <p:cNvPr id="173" name="Google Shape;173;p32"/>
          <p:cNvSpPr txBox="1">
            <a:spLocks noGrp="1"/>
          </p:cNvSpPr>
          <p:nvPr>
            <p:ph type="body" idx="1"/>
          </p:nvPr>
        </p:nvSpPr>
        <p:spPr>
          <a:xfrm>
            <a:off x="629841" y="2337134"/>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F3864"/>
              </a:buClr>
              <a:buSzPts val="1200"/>
              <a:buNone/>
              <a:defRPr sz="1200">
                <a:solidFill>
                  <a:srgbClr val="1F3864"/>
                </a:solidFill>
                <a:latin typeface="Arial"/>
                <a:ea typeface="Arial"/>
                <a:cs typeface="Arial"/>
                <a:sym typeface="Arial"/>
              </a:defRPr>
            </a:lvl1pPr>
            <a:lvl2pPr marL="914400" lvl="1" indent="-228600" algn="l">
              <a:lnSpc>
                <a:spcPct val="90000"/>
              </a:lnSpc>
              <a:spcBef>
                <a:spcPts val="400"/>
              </a:spcBef>
              <a:spcAft>
                <a:spcPts val="0"/>
              </a:spcAft>
              <a:buClr>
                <a:schemeClr val="dk1"/>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chemeClr val="dk1"/>
              </a:buClr>
              <a:buSzPts val="800"/>
              <a:buNone/>
              <a:defRPr sz="800"/>
            </a:lvl4pPr>
            <a:lvl5pPr marL="2286000" lvl="4" indent="-228600" algn="l">
              <a:lnSpc>
                <a:spcPct val="90000"/>
              </a:lnSpc>
              <a:spcBef>
                <a:spcPts val="400"/>
              </a:spcBef>
              <a:spcAft>
                <a:spcPts val="0"/>
              </a:spcAft>
              <a:buClr>
                <a:schemeClr val="dk1"/>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74" name="Google Shape;174;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5" name="Google Shape;175;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76" name="Google Shape;176;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6"/>
        <p:cNvGrpSpPr/>
        <p:nvPr/>
      </p:nvGrpSpPr>
      <p:grpSpPr>
        <a:xfrm>
          <a:off x="0" y="0"/>
          <a:ext cx="0" cy="0"/>
          <a:chOff x="0" y="0"/>
          <a:chExt cx="0" cy="0"/>
        </a:xfrm>
      </p:grpSpPr>
      <p:sp>
        <p:nvSpPr>
          <p:cNvPr id="187" name="Google Shape;187;p34"/>
          <p:cNvSpPr txBox="1">
            <a:spLocks noGrp="1"/>
          </p:cNvSpPr>
          <p:nvPr>
            <p:ph type="ctrTitle"/>
          </p:nvPr>
        </p:nvSpPr>
        <p:spPr>
          <a:xfrm>
            <a:off x="3696703" y="685361"/>
            <a:ext cx="48639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1F3864"/>
              </a:buClr>
              <a:buSzPts val="4100"/>
              <a:buFont typeface="Arial"/>
              <a:buNone/>
              <a:defRPr sz="4100" b="1">
                <a:solidFill>
                  <a:srgbClr val="1F3864"/>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88" name="Google Shape;188;p34"/>
          <p:cNvSpPr txBox="1">
            <a:spLocks noGrp="1"/>
          </p:cNvSpPr>
          <p:nvPr>
            <p:ph type="subTitle" idx="1"/>
          </p:nvPr>
        </p:nvSpPr>
        <p:spPr>
          <a:xfrm>
            <a:off x="3696702" y="2701529"/>
            <a:ext cx="48639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002060"/>
              </a:buClr>
              <a:buSzPts val="1800"/>
              <a:buNone/>
              <a:defRPr sz="1800">
                <a:solidFill>
                  <a:srgbClr val="002060"/>
                </a:solidFill>
                <a:latin typeface="Arial"/>
                <a:ea typeface="Arial"/>
                <a:cs typeface="Arial"/>
                <a:sym typeface="Arial"/>
              </a:defRPr>
            </a:lvl1pPr>
            <a:lvl2pPr lvl="1" algn="ctr">
              <a:lnSpc>
                <a:spcPct val="90000"/>
              </a:lnSpc>
              <a:spcBef>
                <a:spcPts val="400"/>
              </a:spcBef>
              <a:spcAft>
                <a:spcPts val="0"/>
              </a:spcAft>
              <a:buClr>
                <a:srgbClr val="002060"/>
              </a:buClr>
              <a:buSzPts val="1500"/>
              <a:buNone/>
              <a:defRPr sz="1500"/>
            </a:lvl2pPr>
            <a:lvl3pPr lvl="2" algn="ctr">
              <a:lnSpc>
                <a:spcPct val="90000"/>
              </a:lnSpc>
              <a:spcBef>
                <a:spcPts val="400"/>
              </a:spcBef>
              <a:spcAft>
                <a:spcPts val="0"/>
              </a:spcAft>
              <a:buClr>
                <a:srgbClr val="002060"/>
              </a:buClr>
              <a:buSzPts val="1400"/>
              <a:buNone/>
              <a:defRPr sz="1400"/>
            </a:lvl3pPr>
            <a:lvl4pPr lvl="3" algn="ctr">
              <a:lnSpc>
                <a:spcPct val="90000"/>
              </a:lnSpc>
              <a:spcBef>
                <a:spcPts val="400"/>
              </a:spcBef>
              <a:spcAft>
                <a:spcPts val="0"/>
              </a:spcAft>
              <a:buClr>
                <a:srgbClr val="002060"/>
              </a:buClr>
              <a:buSzPts val="1200"/>
              <a:buNone/>
              <a:defRPr sz="1200"/>
            </a:lvl4pPr>
            <a:lvl5pPr lvl="4" algn="ctr">
              <a:lnSpc>
                <a:spcPct val="90000"/>
              </a:lnSpc>
              <a:spcBef>
                <a:spcPts val="400"/>
              </a:spcBef>
              <a:spcAft>
                <a:spcPts val="0"/>
              </a:spcAft>
              <a:buClr>
                <a:srgbClr val="002060"/>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89" name="Google Shape;189;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0" name="Google Shape;190;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1" name="Google Shape;191;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2"/>
        <p:cNvGrpSpPr/>
        <p:nvPr/>
      </p:nvGrpSpPr>
      <p:grpSpPr>
        <a:xfrm>
          <a:off x="0" y="0"/>
          <a:ext cx="0" cy="0"/>
          <a:chOff x="0" y="0"/>
          <a:chExt cx="0" cy="0"/>
        </a:xfrm>
      </p:grpSpPr>
      <p:sp>
        <p:nvSpPr>
          <p:cNvPr id="193" name="Google Shape;193;p35"/>
          <p:cNvSpPr txBox="1">
            <a:spLocks noGrp="1"/>
          </p:cNvSpPr>
          <p:nvPr>
            <p:ph type="title"/>
          </p:nvPr>
        </p:nvSpPr>
        <p:spPr>
          <a:xfrm>
            <a:off x="3465094" y="273844"/>
            <a:ext cx="5414100" cy="994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1F3864"/>
              </a:buClr>
              <a:buSzPts val="3000"/>
              <a:buFont typeface="Arial"/>
              <a:buNone/>
              <a:defRPr sz="3000" b="1">
                <a:solidFill>
                  <a:srgbClr val="1F3864"/>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94" name="Google Shape;194;p35"/>
          <p:cNvSpPr txBox="1">
            <a:spLocks noGrp="1"/>
          </p:cNvSpPr>
          <p:nvPr>
            <p:ph type="body" idx="1"/>
          </p:nvPr>
        </p:nvSpPr>
        <p:spPr>
          <a:xfrm>
            <a:off x="3465094" y="1369219"/>
            <a:ext cx="5414100" cy="3263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F3864"/>
              </a:buClr>
              <a:buSzPts val="2100"/>
              <a:buNone/>
              <a:defRPr>
                <a:solidFill>
                  <a:srgbClr val="1F3864"/>
                </a:solidFill>
                <a:latin typeface="Arial"/>
                <a:ea typeface="Arial"/>
                <a:cs typeface="Arial"/>
                <a:sym typeface="Arial"/>
              </a:defRPr>
            </a:lvl1pPr>
            <a:lvl2pPr marL="914400" lvl="1" indent="-228600" algn="l">
              <a:lnSpc>
                <a:spcPct val="90000"/>
              </a:lnSpc>
              <a:spcBef>
                <a:spcPts val="400"/>
              </a:spcBef>
              <a:spcAft>
                <a:spcPts val="0"/>
              </a:spcAft>
              <a:buClr>
                <a:srgbClr val="1F3864"/>
              </a:buClr>
              <a:buSzPts val="1800"/>
              <a:buNone/>
              <a:defRPr>
                <a:solidFill>
                  <a:srgbClr val="1F3864"/>
                </a:solidFill>
                <a:latin typeface="Arial"/>
                <a:ea typeface="Arial"/>
                <a:cs typeface="Arial"/>
                <a:sym typeface="Arial"/>
              </a:defRPr>
            </a:lvl2pPr>
            <a:lvl3pPr marL="1371600" lvl="2" indent="-228600" algn="l">
              <a:lnSpc>
                <a:spcPct val="90000"/>
              </a:lnSpc>
              <a:spcBef>
                <a:spcPts val="400"/>
              </a:spcBef>
              <a:spcAft>
                <a:spcPts val="0"/>
              </a:spcAft>
              <a:buClr>
                <a:srgbClr val="1F3864"/>
              </a:buClr>
              <a:buSzPts val="1500"/>
              <a:buNone/>
              <a:defRPr>
                <a:solidFill>
                  <a:srgbClr val="1F3864"/>
                </a:solidFill>
                <a:latin typeface="Arial"/>
                <a:ea typeface="Arial"/>
                <a:cs typeface="Arial"/>
                <a:sym typeface="Arial"/>
              </a:defRPr>
            </a:lvl3pPr>
            <a:lvl4pPr marL="1828800" lvl="3" indent="-228600" algn="l">
              <a:lnSpc>
                <a:spcPct val="90000"/>
              </a:lnSpc>
              <a:spcBef>
                <a:spcPts val="400"/>
              </a:spcBef>
              <a:spcAft>
                <a:spcPts val="0"/>
              </a:spcAft>
              <a:buClr>
                <a:srgbClr val="1F3864"/>
              </a:buClr>
              <a:buSzPts val="1400"/>
              <a:buNone/>
              <a:defRPr>
                <a:solidFill>
                  <a:srgbClr val="1F3864"/>
                </a:solidFill>
                <a:latin typeface="Arial"/>
                <a:ea typeface="Arial"/>
                <a:cs typeface="Arial"/>
                <a:sym typeface="Arial"/>
              </a:defRPr>
            </a:lvl4pPr>
            <a:lvl5pPr marL="2286000" lvl="4" indent="-228600" algn="l">
              <a:lnSpc>
                <a:spcPct val="90000"/>
              </a:lnSpc>
              <a:spcBef>
                <a:spcPts val="400"/>
              </a:spcBef>
              <a:spcAft>
                <a:spcPts val="0"/>
              </a:spcAft>
              <a:buClr>
                <a:srgbClr val="1F3864"/>
              </a:buClr>
              <a:buSzPts val="1400"/>
              <a:buNone/>
              <a:defRPr>
                <a:solidFill>
                  <a:srgbClr val="1F3864"/>
                </a:solidFill>
                <a:latin typeface="Arial"/>
                <a:ea typeface="Arial"/>
                <a:cs typeface="Arial"/>
                <a:sym typeface="Arial"/>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5" name="Google Shape;195;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6" name="Google Shape;196;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197" name="Google Shape;197;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8"/>
        <p:cNvGrpSpPr/>
        <p:nvPr/>
      </p:nvGrpSpPr>
      <p:grpSpPr>
        <a:xfrm>
          <a:off x="0" y="0"/>
          <a:ext cx="0" cy="0"/>
          <a:chOff x="0" y="0"/>
          <a:chExt cx="0" cy="0"/>
        </a:xfrm>
      </p:grpSpPr>
      <p:sp>
        <p:nvSpPr>
          <p:cNvPr id="199" name="Google Shape;199;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0" name="Google Shape;200;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1" name="Google Shape;201;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2"/>
        <p:cNvGrpSpPr/>
        <p:nvPr/>
      </p:nvGrpSpPr>
      <p:grpSpPr>
        <a:xfrm>
          <a:off x="0" y="0"/>
          <a:ext cx="0" cy="0"/>
          <a:chOff x="0" y="0"/>
          <a:chExt cx="0" cy="0"/>
        </a:xfrm>
      </p:grpSpPr>
      <p:sp>
        <p:nvSpPr>
          <p:cNvPr id="203" name="Google Shape;203;p37"/>
          <p:cNvSpPr txBox="1">
            <a:spLocks noGrp="1"/>
          </p:cNvSpPr>
          <p:nvPr>
            <p:ph type="title"/>
          </p:nvPr>
        </p:nvSpPr>
        <p:spPr>
          <a:xfrm>
            <a:off x="182761" y="342900"/>
            <a:ext cx="2949000" cy="12003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2400"/>
              <a:buFont typeface="Arial"/>
              <a:buNone/>
              <a:defRPr sz="2400" b="1">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04" name="Google Shape;204;p37"/>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F3864"/>
              </a:buClr>
              <a:buSzPts val="2400"/>
              <a:buNone/>
              <a:defRPr sz="2400" b="1">
                <a:solidFill>
                  <a:srgbClr val="1F3864"/>
                </a:solidFill>
                <a:latin typeface="Arial"/>
                <a:ea typeface="Arial"/>
                <a:cs typeface="Arial"/>
                <a:sym typeface="Arial"/>
              </a:defRPr>
            </a:lvl1pPr>
            <a:lvl2pPr marL="914400" lvl="1" indent="-228600" algn="l">
              <a:lnSpc>
                <a:spcPct val="90000"/>
              </a:lnSpc>
              <a:spcBef>
                <a:spcPts val="400"/>
              </a:spcBef>
              <a:spcAft>
                <a:spcPts val="0"/>
              </a:spcAft>
              <a:buClr>
                <a:srgbClr val="1F3864"/>
              </a:buClr>
              <a:buSzPts val="2100"/>
              <a:buNone/>
              <a:defRPr sz="2100">
                <a:solidFill>
                  <a:srgbClr val="1F3864"/>
                </a:solidFill>
                <a:latin typeface="Arial"/>
                <a:ea typeface="Arial"/>
                <a:cs typeface="Arial"/>
                <a:sym typeface="Arial"/>
              </a:defRPr>
            </a:lvl2pPr>
            <a:lvl3pPr marL="1371600" lvl="2" indent="-228600" algn="l">
              <a:lnSpc>
                <a:spcPct val="90000"/>
              </a:lnSpc>
              <a:spcBef>
                <a:spcPts val="400"/>
              </a:spcBef>
              <a:spcAft>
                <a:spcPts val="0"/>
              </a:spcAft>
              <a:buClr>
                <a:srgbClr val="1F3864"/>
              </a:buClr>
              <a:buSzPts val="1800"/>
              <a:buNone/>
              <a:defRPr sz="1800">
                <a:solidFill>
                  <a:srgbClr val="1F3864"/>
                </a:solidFill>
                <a:latin typeface="Arial"/>
                <a:ea typeface="Arial"/>
                <a:cs typeface="Arial"/>
                <a:sym typeface="Arial"/>
              </a:defRPr>
            </a:lvl3pPr>
            <a:lvl4pPr marL="1828800" lvl="3" indent="-228600" algn="l">
              <a:lnSpc>
                <a:spcPct val="90000"/>
              </a:lnSpc>
              <a:spcBef>
                <a:spcPts val="400"/>
              </a:spcBef>
              <a:spcAft>
                <a:spcPts val="0"/>
              </a:spcAft>
              <a:buClr>
                <a:srgbClr val="1F3864"/>
              </a:buClr>
              <a:buSzPts val="1500"/>
              <a:buNone/>
              <a:defRPr sz="1500">
                <a:solidFill>
                  <a:srgbClr val="1F3864"/>
                </a:solidFill>
                <a:latin typeface="Arial"/>
                <a:ea typeface="Arial"/>
                <a:cs typeface="Arial"/>
                <a:sym typeface="Arial"/>
              </a:defRPr>
            </a:lvl4pPr>
            <a:lvl5pPr marL="2286000" lvl="4" indent="-228600" algn="l">
              <a:lnSpc>
                <a:spcPct val="90000"/>
              </a:lnSpc>
              <a:spcBef>
                <a:spcPts val="400"/>
              </a:spcBef>
              <a:spcAft>
                <a:spcPts val="0"/>
              </a:spcAft>
              <a:buClr>
                <a:srgbClr val="1F3864"/>
              </a:buClr>
              <a:buSzPts val="1500"/>
              <a:buNone/>
              <a:defRPr sz="1500">
                <a:solidFill>
                  <a:srgbClr val="1F3864"/>
                </a:solidFill>
                <a:latin typeface="Arial"/>
                <a:ea typeface="Arial"/>
                <a:cs typeface="Arial"/>
                <a:sym typeface="Arial"/>
              </a:defRPr>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05" name="Google Shape;205;p37"/>
          <p:cNvSpPr txBox="1">
            <a:spLocks noGrp="1"/>
          </p:cNvSpPr>
          <p:nvPr>
            <p:ph type="body" idx="2"/>
          </p:nvPr>
        </p:nvSpPr>
        <p:spPr>
          <a:xfrm>
            <a:off x="18276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200"/>
              <a:buNone/>
              <a:defRPr sz="1200">
                <a:solidFill>
                  <a:schemeClr val="lt1"/>
                </a:solidFill>
                <a:latin typeface="Arial"/>
                <a:ea typeface="Arial"/>
                <a:cs typeface="Arial"/>
                <a:sym typeface="Arial"/>
              </a:defRPr>
            </a:lvl1pPr>
            <a:lvl2pPr marL="914400" lvl="1" indent="-228600" algn="l">
              <a:lnSpc>
                <a:spcPct val="90000"/>
              </a:lnSpc>
              <a:spcBef>
                <a:spcPts val="400"/>
              </a:spcBef>
              <a:spcAft>
                <a:spcPts val="0"/>
              </a:spcAft>
              <a:buClr>
                <a:srgbClr val="002060"/>
              </a:buClr>
              <a:buSzPts val="1100"/>
              <a:buNone/>
              <a:defRPr sz="1100"/>
            </a:lvl2pPr>
            <a:lvl3pPr marL="1371600" lvl="2" indent="-228600" algn="l">
              <a:lnSpc>
                <a:spcPct val="90000"/>
              </a:lnSpc>
              <a:spcBef>
                <a:spcPts val="400"/>
              </a:spcBef>
              <a:spcAft>
                <a:spcPts val="0"/>
              </a:spcAft>
              <a:buClr>
                <a:srgbClr val="002060"/>
              </a:buClr>
              <a:buSzPts val="900"/>
              <a:buNone/>
              <a:defRPr sz="900"/>
            </a:lvl3pPr>
            <a:lvl4pPr marL="1828800" lvl="3" indent="-228600" algn="l">
              <a:lnSpc>
                <a:spcPct val="90000"/>
              </a:lnSpc>
              <a:spcBef>
                <a:spcPts val="400"/>
              </a:spcBef>
              <a:spcAft>
                <a:spcPts val="0"/>
              </a:spcAft>
              <a:buClr>
                <a:srgbClr val="002060"/>
              </a:buClr>
              <a:buSzPts val="800"/>
              <a:buNone/>
              <a:defRPr sz="800"/>
            </a:lvl4pPr>
            <a:lvl5pPr marL="2286000" lvl="4" indent="-228600" algn="l">
              <a:lnSpc>
                <a:spcPct val="90000"/>
              </a:lnSpc>
              <a:spcBef>
                <a:spcPts val="400"/>
              </a:spcBef>
              <a:spcAft>
                <a:spcPts val="0"/>
              </a:spcAft>
              <a:buClr>
                <a:srgbClr val="002060"/>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06" name="Google Shape;206;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7" name="Google Shape;207;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08" name="Google Shape;208;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pos="10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09"/>
        <p:cNvGrpSpPr/>
        <p:nvPr/>
      </p:nvGrpSpPr>
      <p:grpSpPr>
        <a:xfrm>
          <a:off x="0" y="0"/>
          <a:ext cx="0" cy="0"/>
          <a:chOff x="0" y="0"/>
          <a:chExt cx="0" cy="0"/>
        </a:xfrm>
      </p:grpSpPr>
      <p:sp>
        <p:nvSpPr>
          <p:cNvPr id="210" name="Google Shape;210;p38"/>
          <p:cNvSpPr txBox="1">
            <a:spLocks noGrp="1"/>
          </p:cNvSpPr>
          <p:nvPr>
            <p:ph type="title"/>
          </p:nvPr>
        </p:nvSpPr>
        <p:spPr>
          <a:xfrm>
            <a:off x="220767"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lt1"/>
              </a:buClr>
              <a:buSzPts val="2400"/>
              <a:buFont typeface="Arial"/>
              <a:buNone/>
              <a:defRPr sz="2400" b="1">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211" name="Google Shape;211;p38"/>
          <p:cNvSpPr>
            <a:spLocks noGrp="1"/>
          </p:cNvSpPr>
          <p:nvPr>
            <p:ph type="pic" idx="2"/>
          </p:nvPr>
        </p:nvSpPr>
        <p:spPr>
          <a:xfrm>
            <a:off x="3887391" y="740569"/>
            <a:ext cx="4629300" cy="3655200"/>
          </a:xfrm>
          <a:prstGeom prst="rect">
            <a:avLst/>
          </a:prstGeom>
          <a:noFill/>
          <a:ln>
            <a:noFill/>
          </a:ln>
        </p:spPr>
      </p:sp>
      <p:sp>
        <p:nvSpPr>
          <p:cNvPr id="212" name="Google Shape;212;p38"/>
          <p:cNvSpPr txBox="1">
            <a:spLocks noGrp="1"/>
          </p:cNvSpPr>
          <p:nvPr>
            <p:ph type="body" idx="1"/>
          </p:nvPr>
        </p:nvSpPr>
        <p:spPr>
          <a:xfrm>
            <a:off x="220767"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chemeClr val="lt1"/>
              </a:buClr>
              <a:buSzPts val="1200"/>
              <a:buNone/>
              <a:defRPr sz="1200">
                <a:solidFill>
                  <a:schemeClr val="lt1"/>
                </a:solidFill>
                <a:latin typeface="Arial"/>
                <a:ea typeface="Arial"/>
                <a:cs typeface="Arial"/>
                <a:sym typeface="Arial"/>
              </a:defRPr>
            </a:lvl1pPr>
            <a:lvl2pPr marL="914400" lvl="1" indent="-228600" algn="l">
              <a:lnSpc>
                <a:spcPct val="90000"/>
              </a:lnSpc>
              <a:spcBef>
                <a:spcPts val="400"/>
              </a:spcBef>
              <a:spcAft>
                <a:spcPts val="0"/>
              </a:spcAft>
              <a:buClr>
                <a:srgbClr val="002060"/>
              </a:buClr>
              <a:buSzPts val="1100"/>
              <a:buNone/>
              <a:defRPr sz="1100"/>
            </a:lvl2pPr>
            <a:lvl3pPr marL="1371600" lvl="2" indent="-228600" algn="l">
              <a:lnSpc>
                <a:spcPct val="90000"/>
              </a:lnSpc>
              <a:spcBef>
                <a:spcPts val="400"/>
              </a:spcBef>
              <a:spcAft>
                <a:spcPts val="0"/>
              </a:spcAft>
              <a:buClr>
                <a:srgbClr val="002060"/>
              </a:buClr>
              <a:buSzPts val="900"/>
              <a:buNone/>
              <a:defRPr sz="900"/>
            </a:lvl3pPr>
            <a:lvl4pPr marL="1828800" lvl="3" indent="-228600" algn="l">
              <a:lnSpc>
                <a:spcPct val="90000"/>
              </a:lnSpc>
              <a:spcBef>
                <a:spcPts val="400"/>
              </a:spcBef>
              <a:spcAft>
                <a:spcPts val="0"/>
              </a:spcAft>
              <a:buClr>
                <a:srgbClr val="002060"/>
              </a:buClr>
              <a:buSzPts val="800"/>
              <a:buNone/>
              <a:defRPr sz="800"/>
            </a:lvl4pPr>
            <a:lvl5pPr marL="2286000" lvl="4" indent="-228600" algn="l">
              <a:lnSpc>
                <a:spcPct val="90000"/>
              </a:lnSpc>
              <a:spcBef>
                <a:spcPts val="400"/>
              </a:spcBef>
              <a:spcAft>
                <a:spcPts val="0"/>
              </a:spcAft>
              <a:buClr>
                <a:srgbClr val="002060"/>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13" name="Google Shape;213;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4" name="Google Shape;214;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endParaRPr/>
          </a:p>
        </p:txBody>
      </p:sp>
      <p:sp>
        <p:nvSpPr>
          <p:cNvPr id="215" name="Google Shape;215;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image" Target="../media/image1.jp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5.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3.jp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slideLayout" Target="../slideLayouts/slideLayout32.xml"/><Relationship Id="rId7" Type="http://schemas.openxmlformats.org/officeDocument/2006/relationships/image" Target="../media/image3.jp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4.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7" name="Google Shape;57;p1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8" name="Google Shape;58;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59" name="Google Shape;59;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60" name="Google Shape;60;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61" name="Google Shape;61;p14"/>
          <p:cNvPicPr preferRelativeResize="0"/>
          <p:nvPr/>
        </p:nvPicPr>
        <p:blipFill rotWithShape="1">
          <a:blip r:embed="rId10">
            <a:alphaModFix/>
          </a:blip>
          <a:srcRect b="20973"/>
          <a:stretch/>
        </p:blipFill>
        <p:spPr>
          <a:xfrm>
            <a:off x="0" y="0"/>
            <a:ext cx="9144004" cy="5161549"/>
          </a:xfrm>
          <a:prstGeom prst="rect">
            <a:avLst/>
          </a:prstGeom>
          <a:noFill/>
          <a:ln>
            <a:noFill/>
          </a:ln>
        </p:spPr>
      </p:pic>
      <p:pic>
        <p:nvPicPr>
          <p:cNvPr id="62" name="Google Shape;62;p14"/>
          <p:cNvPicPr preferRelativeResize="0"/>
          <p:nvPr/>
        </p:nvPicPr>
        <p:blipFill rotWithShape="1">
          <a:blip r:embed="rId11">
            <a:alphaModFix/>
          </a:blip>
          <a:srcRect/>
          <a:stretch/>
        </p:blipFill>
        <p:spPr>
          <a:xfrm>
            <a:off x="163256" y="4302032"/>
            <a:ext cx="1216319" cy="7256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13" name="Google Shape;113;p2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114" name="Google Shape;114;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5" name="Google Shape;115;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16" name="Google Shape;116;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17" name="Google Shape;117;p23"/>
          <p:cNvPicPr preferRelativeResize="0"/>
          <p:nvPr/>
        </p:nvPicPr>
        <p:blipFill rotWithShape="1">
          <a:blip r:embed="rId11">
            <a:alphaModFix/>
          </a:blip>
          <a:srcRect t="16219"/>
          <a:stretch/>
        </p:blipFill>
        <p:spPr>
          <a:xfrm>
            <a:off x="0" y="36094"/>
            <a:ext cx="9144000" cy="5107403"/>
          </a:xfrm>
          <a:prstGeom prst="rect">
            <a:avLst/>
          </a:prstGeom>
          <a:noFill/>
          <a:ln>
            <a:noFill/>
          </a:ln>
        </p:spPr>
      </p:pic>
      <p:sp>
        <p:nvSpPr>
          <p:cNvPr id="118" name="Google Shape;118;p23"/>
          <p:cNvSpPr txBox="1"/>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marR="0" lvl="0" indent="0" algn="l" rtl="0">
              <a:lnSpc>
                <a:spcPct val="90000"/>
              </a:lnSpc>
              <a:spcBef>
                <a:spcPts val="0"/>
              </a:spcBef>
              <a:spcAft>
                <a:spcPts val="0"/>
              </a:spcAft>
              <a:buClr>
                <a:schemeClr val="dk1"/>
              </a:buClr>
              <a:buSzPts val="3300"/>
              <a:buFont typeface="Calibri"/>
              <a:buNone/>
            </a:pPr>
            <a:r>
              <a:rPr lang="en" sz="3300" b="0" i="0" u="none" strike="noStrike" cap="none">
                <a:solidFill>
                  <a:schemeClr val="dk1"/>
                </a:solidFill>
                <a:latin typeface="Calibri"/>
                <a:ea typeface="Calibri"/>
                <a:cs typeface="Calibri"/>
                <a:sym typeface="Calibri"/>
              </a:rPr>
              <a:t>Click to edit Master title style</a:t>
            </a:r>
            <a:endParaRPr sz="1100"/>
          </a:p>
        </p:txBody>
      </p:sp>
      <p:pic>
        <p:nvPicPr>
          <p:cNvPr id="119" name="Google Shape;119;p23"/>
          <p:cNvPicPr preferRelativeResize="0"/>
          <p:nvPr/>
        </p:nvPicPr>
        <p:blipFill rotWithShape="1">
          <a:blip r:embed="rId12">
            <a:alphaModFix/>
          </a:blip>
          <a:srcRect/>
          <a:stretch/>
        </p:blipFill>
        <p:spPr>
          <a:xfrm>
            <a:off x="0" y="0"/>
            <a:ext cx="9144000" cy="1237130"/>
          </a:xfrm>
          <a:prstGeom prst="rect">
            <a:avLst/>
          </a:prstGeom>
          <a:noFill/>
          <a:ln>
            <a:noFill/>
          </a:ln>
        </p:spPr>
      </p:pic>
      <p:pic>
        <p:nvPicPr>
          <p:cNvPr id="120" name="Google Shape;120;p23"/>
          <p:cNvPicPr preferRelativeResize="0"/>
          <p:nvPr/>
        </p:nvPicPr>
        <p:blipFill rotWithShape="1">
          <a:blip r:embed="rId13">
            <a:alphaModFix/>
          </a:blip>
          <a:srcRect/>
          <a:stretch/>
        </p:blipFill>
        <p:spPr>
          <a:xfrm>
            <a:off x="163256" y="4301875"/>
            <a:ext cx="1216319" cy="72598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79" name="Google Shape;179;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180" name="Google Shape;180;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spcBef>
                <a:spcPts val="0"/>
              </a:spcBef>
              <a:buNone/>
              <a:defRPr sz="900" b="0" i="0" u="none" strike="noStrike" cap="none">
                <a:solidFill>
                  <a:srgbClr val="888888"/>
                </a:solidFill>
                <a:latin typeface="Calibri"/>
                <a:ea typeface="Calibri"/>
                <a:cs typeface="Calibri"/>
                <a:sym typeface="Calibri"/>
              </a:defRPr>
            </a:lvl1pPr>
            <a:lvl2pPr marL="0" marR="0" lvl="1" indent="0" algn="r">
              <a:spcBef>
                <a:spcPts val="0"/>
              </a:spcBef>
              <a:buNone/>
              <a:defRPr sz="900" b="0" i="0" u="none" strike="noStrike" cap="none">
                <a:solidFill>
                  <a:srgbClr val="888888"/>
                </a:solidFill>
                <a:latin typeface="Calibri"/>
                <a:ea typeface="Calibri"/>
                <a:cs typeface="Calibri"/>
                <a:sym typeface="Calibri"/>
              </a:defRPr>
            </a:lvl2pPr>
            <a:lvl3pPr marL="0" marR="0" lvl="2" indent="0" algn="r">
              <a:spcBef>
                <a:spcPts val="0"/>
              </a:spcBef>
              <a:buNone/>
              <a:defRPr sz="900" b="0" i="0" u="none" strike="noStrike" cap="none">
                <a:solidFill>
                  <a:srgbClr val="888888"/>
                </a:solidFill>
                <a:latin typeface="Calibri"/>
                <a:ea typeface="Calibri"/>
                <a:cs typeface="Calibri"/>
                <a:sym typeface="Calibri"/>
              </a:defRPr>
            </a:lvl3pPr>
            <a:lvl4pPr marL="0" marR="0" lvl="3" indent="0" algn="r">
              <a:spcBef>
                <a:spcPts val="0"/>
              </a:spcBef>
              <a:buNone/>
              <a:defRPr sz="900" b="0" i="0" u="none" strike="noStrike" cap="none">
                <a:solidFill>
                  <a:srgbClr val="888888"/>
                </a:solidFill>
                <a:latin typeface="Calibri"/>
                <a:ea typeface="Calibri"/>
                <a:cs typeface="Calibri"/>
                <a:sym typeface="Calibri"/>
              </a:defRPr>
            </a:lvl4pPr>
            <a:lvl5pPr marL="0" marR="0" lvl="4" indent="0" algn="r">
              <a:spcBef>
                <a:spcPts val="0"/>
              </a:spcBef>
              <a:buNone/>
              <a:defRPr sz="900" b="0" i="0" u="none" strike="noStrike" cap="none">
                <a:solidFill>
                  <a:srgbClr val="888888"/>
                </a:solidFill>
                <a:latin typeface="Calibri"/>
                <a:ea typeface="Calibri"/>
                <a:cs typeface="Calibri"/>
                <a:sym typeface="Calibri"/>
              </a:defRPr>
            </a:lvl5pPr>
            <a:lvl6pPr marL="0" marR="0" lvl="5" indent="0" algn="r">
              <a:spcBef>
                <a:spcPts val="0"/>
              </a:spcBef>
              <a:buNone/>
              <a:defRPr sz="900" b="0" i="0" u="none" strike="noStrike" cap="none">
                <a:solidFill>
                  <a:srgbClr val="888888"/>
                </a:solidFill>
                <a:latin typeface="Calibri"/>
                <a:ea typeface="Calibri"/>
                <a:cs typeface="Calibri"/>
                <a:sym typeface="Calibri"/>
              </a:defRPr>
            </a:lvl6pPr>
            <a:lvl7pPr marL="0" marR="0" lvl="6" indent="0" algn="r">
              <a:spcBef>
                <a:spcPts val="0"/>
              </a:spcBef>
              <a:buNone/>
              <a:defRPr sz="900" b="0" i="0" u="none" strike="noStrike" cap="none">
                <a:solidFill>
                  <a:srgbClr val="888888"/>
                </a:solidFill>
                <a:latin typeface="Calibri"/>
                <a:ea typeface="Calibri"/>
                <a:cs typeface="Calibri"/>
                <a:sym typeface="Calibri"/>
              </a:defRPr>
            </a:lvl7pPr>
            <a:lvl8pPr marL="0" marR="0" lvl="7" indent="0" algn="r">
              <a:spcBef>
                <a:spcPts val="0"/>
              </a:spcBef>
              <a:buNone/>
              <a:defRPr sz="900" b="0" i="0" u="none" strike="noStrike" cap="none">
                <a:solidFill>
                  <a:srgbClr val="888888"/>
                </a:solidFill>
                <a:latin typeface="Calibri"/>
                <a:ea typeface="Calibri"/>
                <a:cs typeface="Calibri"/>
                <a:sym typeface="Calibri"/>
              </a:defRPr>
            </a:lvl8pPr>
            <a:lvl9pPr marL="0" marR="0" lvl="8" indent="0" algn="r">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81" name="Google Shape;181;p33"/>
          <p:cNvPicPr preferRelativeResize="0"/>
          <p:nvPr/>
        </p:nvPicPr>
        <p:blipFill rotWithShape="1">
          <a:blip r:embed="rId7">
            <a:alphaModFix/>
          </a:blip>
          <a:srcRect t="16219"/>
          <a:stretch/>
        </p:blipFill>
        <p:spPr>
          <a:xfrm>
            <a:off x="0" y="-1"/>
            <a:ext cx="9144000" cy="5143502"/>
          </a:xfrm>
          <a:prstGeom prst="rect">
            <a:avLst/>
          </a:prstGeom>
          <a:noFill/>
          <a:ln>
            <a:noFill/>
          </a:ln>
        </p:spPr>
      </p:pic>
      <p:pic>
        <p:nvPicPr>
          <p:cNvPr id="182" name="Google Shape;182;p33"/>
          <p:cNvPicPr preferRelativeResize="0"/>
          <p:nvPr/>
        </p:nvPicPr>
        <p:blipFill rotWithShape="1">
          <a:blip r:embed="rId8">
            <a:alphaModFix/>
          </a:blip>
          <a:srcRect/>
          <a:stretch/>
        </p:blipFill>
        <p:spPr>
          <a:xfrm>
            <a:off x="-20431" y="0"/>
            <a:ext cx="3355562" cy="5143503"/>
          </a:xfrm>
          <a:prstGeom prst="rect">
            <a:avLst/>
          </a:prstGeom>
          <a:noFill/>
          <a:ln>
            <a:noFill/>
          </a:ln>
        </p:spPr>
      </p:pic>
      <p:sp>
        <p:nvSpPr>
          <p:cNvPr id="183" name="Google Shape;183;p33"/>
          <p:cNvSpPr txBox="1">
            <a:spLocks noGrp="1"/>
          </p:cNvSpPr>
          <p:nvPr>
            <p:ph type="title"/>
          </p:nvPr>
        </p:nvSpPr>
        <p:spPr>
          <a:xfrm>
            <a:off x="3705726" y="273844"/>
            <a:ext cx="4809600" cy="9942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060"/>
              </a:buClr>
              <a:buSzPts val="3300"/>
              <a:buFont typeface="Arial"/>
              <a:buNone/>
              <a:defRPr sz="3300" b="1" i="0" u="none" strike="noStrike" cap="none">
                <a:solidFill>
                  <a:srgbClr val="002060"/>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84" name="Google Shape;184;p33"/>
          <p:cNvSpPr txBox="1">
            <a:spLocks noGrp="1"/>
          </p:cNvSpPr>
          <p:nvPr>
            <p:ph type="body" idx="1"/>
          </p:nvPr>
        </p:nvSpPr>
        <p:spPr>
          <a:xfrm>
            <a:off x="3705726" y="1369219"/>
            <a:ext cx="4809600" cy="3263400"/>
          </a:xfrm>
          <a:prstGeom prst="rect">
            <a:avLst/>
          </a:prstGeom>
          <a:noFill/>
          <a:ln>
            <a:noFill/>
          </a:ln>
        </p:spPr>
        <p:txBody>
          <a:bodyPr spcFirstLastPara="1" wrap="square" lIns="68575" tIns="34275" rIns="68575" bIns="34275" anchor="t" anchorCtr="0">
            <a:normAutofit/>
          </a:bodyPr>
          <a:lstStyle>
            <a:lvl1pPr marL="457200" marR="0" lvl="0" indent="-228600" algn="l">
              <a:lnSpc>
                <a:spcPct val="90000"/>
              </a:lnSpc>
              <a:spcBef>
                <a:spcPts val="800"/>
              </a:spcBef>
              <a:spcAft>
                <a:spcPts val="0"/>
              </a:spcAft>
              <a:buClr>
                <a:srgbClr val="002060"/>
              </a:buClr>
              <a:buSzPts val="2100"/>
              <a:buFont typeface="Arial"/>
              <a:buNone/>
              <a:defRPr sz="2100" b="0" i="0" u="none" strike="noStrike" cap="none">
                <a:solidFill>
                  <a:srgbClr val="002060"/>
                </a:solidFill>
                <a:latin typeface="Arial"/>
                <a:ea typeface="Arial"/>
                <a:cs typeface="Arial"/>
                <a:sym typeface="Arial"/>
              </a:defRPr>
            </a:lvl1pPr>
            <a:lvl2pPr marL="914400" marR="0" lvl="1" indent="-228600" algn="l">
              <a:lnSpc>
                <a:spcPct val="90000"/>
              </a:lnSpc>
              <a:spcBef>
                <a:spcPts val="400"/>
              </a:spcBef>
              <a:spcAft>
                <a:spcPts val="0"/>
              </a:spcAft>
              <a:buClr>
                <a:srgbClr val="002060"/>
              </a:buClr>
              <a:buSzPts val="1800"/>
              <a:buFont typeface="Arial"/>
              <a:buNone/>
              <a:defRPr sz="1800" b="0" i="0" u="none" strike="noStrike" cap="none">
                <a:solidFill>
                  <a:srgbClr val="002060"/>
                </a:solidFill>
                <a:latin typeface="Arial"/>
                <a:ea typeface="Arial"/>
                <a:cs typeface="Arial"/>
                <a:sym typeface="Arial"/>
              </a:defRPr>
            </a:lvl2pPr>
            <a:lvl3pPr marL="1371600" marR="0" lvl="2" indent="-228600" algn="l">
              <a:lnSpc>
                <a:spcPct val="90000"/>
              </a:lnSpc>
              <a:spcBef>
                <a:spcPts val="400"/>
              </a:spcBef>
              <a:spcAft>
                <a:spcPts val="0"/>
              </a:spcAft>
              <a:buClr>
                <a:srgbClr val="002060"/>
              </a:buClr>
              <a:buSzPts val="1500"/>
              <a:buFont typeface="Arial"/>
              <a:buNone/>
              <a:defRPr sz="1500" b="0" i="0" u="none" strike="noStrike" cap="none">
                <a:solidFill>
                  <a:srgbClr val="002060"/>
                </a:solidFill>
                <a:latin typeface="Arial"/>
                <a:ea typeface="Arial"/>
                <a:cs typeface="Arial"/>
                <a:sym typeface="Arial"/>
              </a:defRPr>
            </a:lvl3pPr>
            <a:lvl4pPr marL="1828800" marR="0" lvl="3" indent="-228600" algn="l">
              <a:lnSpc>
                <a:spcPct val="90000"/>
              </a:lnSpc>
              <a:spcBef>
                <a:spcPts val="400"/>
              </a:spcBef>
              <a:spcAft>
                <a:spcPts val="0"/>
              </a:spcAft>
              <a:buClr>
                <a:srgbClr val="002060"/>
              </a:buClr>
              <a:buSzPts val="1400"/>
              <a:buFont typeface="Arial"/>
              <a:buNone/>
              <a:defRPr sz="1400" b="0" i="0" u="none" strike="noStrike" cap="none">
                <a:solidFill>
                  <a:srgbClr val="002060"/>
                </a:solidFill>
                <a:latin typeface="Arial"/>
                <a:ea typeface="Arial"/>
                <a:cs typeface="Arial"/>
                <a:sym typeface="Arial"/>
              </a:defRPr>
            </a:lvl4pPr>
            <a:lvl5pPr marL="2286000" marR="0" lvl="4" indent="-228600" algn="l">
              <a:lnSpc>
                <a:spcPct val="90000"/>
              </a:lnSpc>
              <a:spcBef>
                <a:spcPts val="400"/>
              </a:spcBef>
              <a:spcAft>
                <a:spcPts val="0"/>
              </a:spcAft>
              <a:buClr>
                <a:srgbClr val="002060"/>
              </a:buClr>
              <a:buSzPts val="1400"/>
              <a:buFont typeface="Arial"/>
              <a:buNone/>
              <a:defRPr sz="1400" b="0" i="0" u="none" strike="noStrike" cap="none">
                <a:solidFill>
                  <a:srgbClr val="002060"/>
                </a:solidFill>
                <a:latin typeface="Arial"/>
                <a:ea typeface="Arial"/>
                <a:cs typeface="Arial"/>
                <a:sym typeface="Arial"/>
              </a:defRPr>
            </a:lvl5pPr>
            <a:lvl6pPr marL="2743200" marR="0" lvl="5"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pic>
        <p:nvPicPr>
          <p:cNvPr id="185" name="Google Shape;185;p33"/>
          <p:cNvPicPr preferRelativeResize="0"/>
          <p:nvPr/>
        </p:nvPicPr>
        <p:blipFill rotWithShape="1">
          <a:blip r:embed="rId9">
            <a:alphaModFix/>
          </a:blip>
          <a:srcRect/>
          <a:stretch/>
        </p:blipFill>
        <p:spPr>
          <a:xfrm>
            <a:off x="163256" y="4302032"/>
            <a:ext cx="1216319" cy="7256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mmwr/volumes/72/wr/mm7202a2.htm#:~:text=During%20the%202021%E2%80%9322%20school%20year%2C%20coverage%20with%20MMR%2C,school%20year%2C%20when%20children%20were"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hyperlink" Target="https://www.cdc.gov/mmwr/volumes/72/wr/mm7202a3.htm"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hyperlink" Target="https://www.cdc.gov/vaccines/covid-19/clinical-considerations/covid-19-vaccines-us.html"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ature.com/articles/s41591-023-02282-y#Sec2"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9"/>
          <p:cNvPicPr preferRelativeResize="0"/>
          <p:nvPr/>
        </p:nvPicPr>
        <p:blipFill rotWithShape="1">
          <a:blip r:embed="rId3">
            <a:alphaModFix/>
          </a:blip>
          <a:srcRect b="20973"/>
          <a:stretch/>
        </p:blipFill>
        <p:spPr>
          <a:xfrm>
            <a:off x="0" y="0"/>
            <a:ext cx="9144004" cy="5161549"/>
          </a:xfrm>
          <a:prstGeom prst="rect">
            <a:avLst/>
          </a:prstGeom>
          <a:noFill/>
          <a:ln>
            <a:noFill/>
          </a:ln>
        </p:spPr>
      </p:pic>
      <p:pic>
        <p:nvPicPr>
          <p:cNvPr id="221" name="Google Shape;221;p39"/>
          <p:cNvPicPr preferRelativeResize="0"/>
          <p:nvPr/>
        </p:nvPicPr>
        <p:blipFill rotWithShape="1">
          <a:blip r:embed="rId4">
            <a:alphaModFix/>
          </a:blip>
          <a:srcRect t="83124"/>
          <a:stretch/>
        </p:blipFill>
        <p:spPr>
          <a:xfrm>
            <a:off x="0" y="4114800"/>
            <a:ext cx="9144000" cy="1028699"/>
          </a:xfrm>
          <a:prstGeom prst="rect">
            <a:avLst/>
          </a:prstGeom>
          <a:noFill/>
          <a:ln>
            <a:noFill/>
          </a:ln>
        </p:spPr>
      </p:pic>
      <p:pic>
        <p:nvPicPr>
          <p:cNvPr id="222" name="Google Shape;222;p39"/>
          <p:cNvPicPr preferRelativeResize="0"/>
          <p:nvPr/>
        </p:nvPicPr>
        <p:blipFill rotWithShape="1">
          <a:blip r:embed="rId5">
            <a:alphaModFix/>
          </a:blip>
          <a:srcRect/>
          <a:stretch/>
        </p:blipFill>
        <p:spPr>
          <a:xfrm>
            <a:off x="7589053" y="4277342"/>
            <a:ext cx="1278501" cy="763103"/>
          </a:xfrm>
          <a:prstGeom prst="rect">
            <a:avLst/>
          </a:prstGeom>
          <a:noFill/>
          <a:ln>
            <a:noFill/>
          </a:ln>
        </p:spPr>
      </p:pic>
      <p:sp>
        <p:nvSpPr>
          <p:cNvPr id="223" name="Google Shape;223;p39"/>
          <p:cNvSpPr txBox="1"/>
          <p:nvPr/>
        </p:nvSpPr>
        <p:spPr>
          <a:xfrm>
            <a:off x="-345119" y="4442491"/>
            <a:ext cx="7879500" cy="531000"/>
          </a:xfrm>
          <a:prstGeom prst="rect">
            <a:avLst/>
          </a:prstGeom>
          <a:noFill/>
          <a:ln>
            <a:noFill/>
          </a:ln>
        </p:spPr>
        <p:txBody>
          <a:bodyPr spcFirstLastPara="1" wrap="square" lIns="68575" tIns="34275" rIns="68575" bIns="34275" anchor="t" anchorCtr="0">
            <a:spAutoFit/>
          </a:bodyPr>
          <a:lstStyle/>
          <a:p>
            <a:pPr marL="0" marR="0" lvl="0" indent="0" algn="r" rtl="0">
              <a:spcBef>
                <a:spcPts val="0"/>
              </a:spcBef>
              <a:spcAft>
                <a:spcPts val="0"/>
              </a:spcAft>
              <a:buNone/>
            </a:pPr>
            <a:r>
              <a:rPr lang="en" sz="1500">
                <a:solidFill>
                  <a:srgbClr val="2F5496"/>
                </a:solidFill>
              </a:rPr>
              <a:t>Molly Elston, MSN, MSGH, RN/BSN - DCHD supervisor, clinical operations</a:t>
            </a:r>
            <a:endParaRPr sz="1500">
              <a:solidFill>
                <a:srgbClr val="2F5496"/>
              </a:solidFill>
            </a:endParaRPr>
          </a:p>
          <a:p>
            <a:pPr marL="0" marR="0" lvl="0" indent="0" algn="l" rtl="0">
              <a:spcBef>
                <a:spcPts val="0"/>
              </a:spcBef>
              <a:spcAft>
                <a:spcPts val="0"/>
              </a:spcAft>
              <a:buNone/>
            </a:pPr>
            <a:r>
              <a:rPr lang="en" sz="1500">
                <a:solidFill>
                  <a:srgbClr val="2F5496"/>
                </a:solidFill>
              </a:rPr>
              <a:t>                           Avery Wallace, MPH - DCHD epidemiologist</a:t>
            </a:r>
            <a:endParaRPr sz="1100"/>
          </a:p>
        </p:txBody>
      </p:sp>
      <p:sp>
        <p:nvSpPr>
          <p:cNvPr id="224" name="Google Shape;224;p39"/>
          <p:cNvSpPr txBox="1">
            <a:spLocks noGrp="1"/>
          </p:cNvSpPr>
          <p:nvPr>
            <p:ph type="title"/>
          </p:nvPr>
        </p:nvSpPr>
        <p:spPr>
          <a:xfrm>
            <a:off x="251801" y="1149552"/>
            <a:ext cx="8136300" cy="1794000"/>
          </a:xfrm>
          <a:prstGeom prst="rect">
            <a:avLst/>
          </a:prstGeom>
          <a:noFill/>
          <a:ln>
            <a:noFill/>
          </a:ln>
        </p:spPr>
        <p:txBody>
          <a:bodyPr spcFirstLastPara="1" wrap="square" lIns="68575" tIns="34275" rIns="68575" bIns="34275" anchor="ctr" anchorCtr="0">
            <a:normAutofit/>
          </a:bodyPr>
          <a:lstStyle/>
          <a:p>
            <a:pPr marL="0" lvl="0" indent="0" algn="ctr" rtl="0">
              <a:lnSpc>
                <a:spcPct val="100000"/>
              </a:lnSpc>
              <a:spcBef>
                <a:spcPts val="0"/>
              </a:spcBef>
              <a:spcAft>
                <a:spcPts val="0"/>
              </a:spcAft>
              <a:buClr>
                <a:schemeClr val="dk1"/>
              </a:buClr>
              <a:buSzPts val="1100"/>
              <a:buFont typeface="Arial"/>
              <a:buNone/>
            </a:pPr>
            <a:r>
              <a:rPr lang="en" sz="5200" b="0"/>
              <a:t>Douglas County Vaccine Updates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8"/>
          <p:cNvSpPr txBox="1">
            <a:spLocks noGrp="1"/>
          </p:cNvSpPr>
          <p:nvPr>
            <p:ph type="title"/>
          </p:nvPr>
        </p:nvSpPr>
        <p:spPr>
          <a:xfrm>
            <a:off x="628650" y="-6"/>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
              <a:t>Covid19 Primary Series by Zip Code</a:t>
            </a:r>
            <a:endParaRPr/>
          </a:p>
        </p:txBody>
      </p:sp>
      <p:pic>
        <p:nvPicPr>
          <p:cNvPr id="281" name="Google Shape;281;p48"/>
          <p:cNvPicPr preferRelativeResize="0"/>
          <p:nvPr/>
        </p:nvPicPr>
        <p:blipFill>
          <a:blip r:embed="rId3">
            <a:alphaModFix/>
          </a:blip>
          <a:stretch>
            <a:fillRect/>
          </a:stretch>
        </p:blipFill>
        <p:spPr>
          <a:xfrm>
            <a:off x="1401800" y="1055425"/>
            <a:ext cx="6865775" cy="39306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9"/>
          <p:cNvSpPr txBox="1">
            <a:spLocks noGrp="1"/>
          </p:cNvSpPr>
          <p:nvPr>
            <p:ph type="title"/>
          </p:nvPr>
        </p:nvSpPr>
        <p:spPr>
          <a:xfrm>
            <a:off x="241475" y="162575"/>
            <a:ext cx="8787600" cy="1062600"/>
          </a:xfrm>
          <a:prstGeom prst="rect">
            <a:avLst/>
          </a:prstGeom>
          <a:noFill/>
          <a:ln>
            <a:noFill/>
          </a:ln>
        </p:spPr>
        <p:txBody>
          <a:bodyPr spcFirstLastPara="1" wrap="square" lIns="68575" tIns="34275" rIns="68575" bIns="34275" anchor="ctr" anchorCtr="0">
            <a:normAutofit fontScale="90000"/>
          </a:bodyPr>
          <a:lstStyle/>
          <a:p>
            <a:pPr marL="0" lvl="0" indent="0" algn="ctr" rtl="0">
              <a:spcBef>
                <a:spcPts val="0"/>
              </a:spcBef>
              <a:spcAft>
                <a:spcPts val="0"/>
              </a:spcAft>
              <a:buNone/>
            </a:pPr>
            <a:r>
              <a:rPr lang="en"/>
              <a:t>Current State of Covid-19 Vaccines in Douglas County*</a:t>
            </a:r>
            <a:endParaRPr/>
          </a:p>
          <a:p>
            <a:pPr marL="0" lvl="0" indent="0" algn="ctr" rtl="0">
              <a:lnSpc>
                <a:spcPct val="90000"/>
              </a:lnSpc>
              <a:spcBef>
                <a:spcPts val="0"/>
              </a:spcBef>
              <a:spcAft>
                <a:spcPts val="0"/>
              </a:spcAft>
              <a:buClr>
                <a:schemeClr val="lt1"/>
              </a:buClr>
              <a:buSzPct val="100000"/>
              <a:buFont typeface="Arial"/>
              <a:buNone/>
            </a:pPr>
            <a:endParaRPr/>
          </a:p>
        </p:txBody>
      </p:sp>
      <p:pic>
        <p:nvPicPr>
          <p:cNvPr id="287" name="Google Shape;287;p49"/>
          <p:cNvPicPr preferRelativeResize="0"/>
          <p:nvPr/>
        </p:nvPicPr>
        <p:blipFill rotWithShape="1">
          <a:blip r:embed="rId3">
            <a:alphaModFix/>
          </a:blip>
          <a:srcRect l="13167" t="5099" r="20830" b="6208"/>
          <a:stretch/>
        </p:blipFill>
        <p:spPr>
          <a:xfrm>
            <a:off x="0" y="1247600"/>
            <a:ext cx="1709151" cy="3038375"/>
          </a:xfrm>
          <a:prstGeom prst="rect">
            <a:avLst/>
          </a:prstGeom>
          <a:noFill/>
          <a:ln>
            <a:noFill/>
          </a:ln>
        </p:spPr>
      </p:pic>
      <p:sp>
        <p:nvSpPr>
          <p:cNvPr id="288" name="Google Shape;288;p49"/>
          <p:cNvSpPr txBox="1"/>
          <p:nvPr/>
        </p:nvSpPr>
        <p:spPr>
          <a:xfrm>
            <a:off x="1519800" y="4791200"/>
            <a:ext cx="73470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a:t>*Preliminary calculations subject to change, Race/Ethnicity data for Vaccines not as complete as county population data, % will be updated on website.</a:t>
            </a:r>
            <a:r>
              <a:rPr lang="en" sz="700"/>
              <a:t> </a:t>
            </a:r>
            <a:endParaRPr sz="700"/>
          </a:p>
        </p:txBody>
      </p:sp>
      <p:pic>
        <p:nvPicPr>
          <p:cNvPr id="289" name="Google Shape;289;p49"/>
          <p:cNvPicPr preferRelativeResize="0"/>
          <p:nvPr/>
        </p:nvPicPr>
        <p:blipFill>
          <a:blip r:embed="rId4">
            <a:alphaModFix/>
          </a:blip>
          <a:stretch>
            <a:fillRect/>
          </a:stretch>
        </p:blipFill>
        <p:spPr>
          <a:xfrm>
            <a:off x="1733204" y="1247600"/>
            <a:ext cx="4992520" cy="2992225"/>
          </a:xfrm>
          <a:prstGeom prst="rect">
            <a:avLst/>
          </a:prstGeom>
          <a:noFill/>
          <a:ln>
            <a:noFill/>
          </a:ln>
        </p:spPr>
      </p:pic>
      <p:pic>
        <p:nvPicPr>
          <p:cNvPr id="290" name="Google Shape;290;p49"/>
          <p:cNvPicPr preferRelativeResize="0"/>
          <p:nvPr/>
        </p:nvPicPr>
        <p:blipFill>
          <a:blip r:embed="rId5">
            <a:alphaModFix/>
          </a:blip>
          <a:stretch>
            <a:fillRect/>
          </a:stretch>
        </p:blipFill>
        <p:spPr>
          <a:xfrm>
            <a:off x="6695600" y="1225175"/>
            <a:ext cx="2426449" cy="29922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How do we compare to national data?</a:t>
            </a:r>
            <a:endParaRPr/>
          </a:p>
        </p:txBody>
      </p:sp>
      <p:pic>
        <p:nvPicPr>
          <p:cNvPr id="296" name="Google Shape;296;p50"/>
          <p:cNvPicPr preferRelativeResize="0"/>
          <p:nvPr/>
        </p:nvPicPr>
        <p:blipFill>
          <a:blip r:embed="rId3">
            <a:alphaModFix/>
          </a:blip>
          <a:stretch>
            <a:fillRect/>
          </a:stretch>
        </p:blipFill>
        <p:spPr>
          <a:xfrm>
            <a:off x="302287" y="1306850"/>
            <a:ext cx="8539425" cy="2565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1"/>
          <p:cNvSpPr txBox="1">
            <a:spLocks noGrp="1"/>
          </p:cNvSpPr>
          <p:nvPr>
            <p:ph type="title"/>
          </p:nvPr>
        </p:nvSpPr>
        <p:spPr>
          <a:xfrm>
            <a:off x="628650" y="3016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Mpox Vaccines</a:t>
            </a:r>
            <a:endParaRPr/>
          </a:p>
        </p:txBody>
      </p:sp>
      <p:pic>
        <p:nvPicPr>
          <p:cNvPr id="302" name="Google Shape;302;p51"/>
          <p:cNvPicPr preferRelativeResize="0"/>
          <p:nvPr/>
        </p:nvPicPr>
        <p:blipFill>
          <a:blip r:embed="rId3">
            <a:alphaModFix/>
          </a:blip>
          <a:stretch>
            <a:fillRect/>
          </a:stretch>
        </p:blipFill>
        <p:spPr>
          <a:xfrm>
            <a:off x="1774225" y="1109025"/>
            <a:ext cx="6571925" cy="36966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2"/>
          <p:cNvSpPr txBox="1">
            <a:spLocks noGrp="1"/>
          </p:cNvSpPr>
          <p:nvPr>
            <p:ph type="ctrTitle"/>
          </p:nvPr>
        </p:nvSpPr>
        <p:spPr>
          <a:xfrm>
            <a:off x="3804046" y="1448686"/>
            <a:ext cx="48639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1F3864"/>
              </a:buClr>
              <a:buSzPts val="4100"/>
              <a:buFont typeface="Arial"/>
              <a:buNone/>
            </a:pPr>
            <a:r>
              <a:rPr lang="en"/>
              <a:t>Routine Immunizations</a:t>
            </a:r>
            <a:br>
              <a:rPr lang="en"/>
            </a:br>
            <a:r>
              <a:rPr lang="en"/>
              <a:t>in DC</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53"/>
          <p:cNvPicPr preferRelativeResize="0"/>
          <p:nvPr/>
        </p:nvPicPr>
        <p:blipFill>
          <a:blip r:embed="rId3">
            <a:alphaModFix/>
          </a:blip>
          <a:stretch>
            <a:fillRect/>
          </a:stretch>
        </p:blipFill>
        <p:spPr>
          <a:xfrm>
            <a:off x="1574975" y="122475"/>
            <a:ext cx="6659064" cy="4838701"/>
          </a:xfrm>
          <a:prstGeom prst="rect">
            <a:avLst/>
          </a:prstGeom>
          <a:noFill/>
          <a:ln>
            <a:noFill/>
          </a:ln>
        </p:spPr>
      </p:pic>
      <p:sp>
        <p:nvSpPr>
          <p:cNvPr id="314" name="Google Shape;314;p53"/>
          <p:cNvSpPr txBox="1"/>
          <p:nvPr/>
        </p:nvSpPr>
        <p:spPr>
          <a:xfrm>
            <a:off x="1438625" y="4924450"/>
            <a:ext cx="42318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chemeClr val="lt1"/>
                </a:solidFill>
                <a:latin typeface="Calibri"/>
                <a:ea typeface="Calibri"/>
                <a:cs typeface="Calibri"/>
                <a:sym typeface="Calibri"/>
              </a:rPr>
              <a:t>*August thru April, limited dataset</a:t>
            </a:r>
            <a:endParaRPr sz="9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pic>
        <p:nvPicPr>
          <p:cNvPr id="319" name="Google Shape;319;p54"/>
          <p:cNvPicPr preferRelativeResize="0"/>
          <p:nvPr/>
        </p:nvPicPr>
        <p:blipFill>
          <a:blip r:embed="rId3">
            <a:alphaModFix/>
          </a:blip>
          <a:stretch>
            <a:fillRect/>
          </a:stretch>
        </p:blipFill>
        <p:spPr>
          <a:xfrm>
            <a:off x="1489875" y="103200"/>
            <a:ext cx="6659064" cy="48387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55"/>
          <p:cNvPicPr preferRelativeResize="0"/>
          <p:nvPr/>
        </p:nvPicPr>
        <p:blipFill>
          <a:blip r:embed="rId3">
            <a:alphaModFix/>
          </a:blip>
          <a:stretch>
            <a:fillRect/>
          </a:stretch>
        </p:blipFill>
        <p:spPr>
          <a:xfrm>
            <a:off x="1530425" y="61600"/>
            <a:ext cx="6661978"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56"/>
          <p:cNvPicPr preferRelativeResize="0"/>
          <p:nvPr/>
        </p:nvPicPr>
        <p:blipFill>
          <a:blip r:embed="rId3">
            <a:alphaModFix/>
          </a:blip>
          <a:stretch>
            <a:fillRect/>
          </a:stretch>
        </p:blipFill>
        <p:spPr>
          <a:xfrm>
            <a:off x="1436775" y="120800"/>
            <a:ext cx="6633649" cy="48181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Google Shape;334;p57"/>
          <p:cNvPicPr preferRelativeResize="0"/>
          <p:nvPr/>
        </p:nvPicPr>
        <p:blipFill>
          <a:blip r:embed="rId3">
            <a:alphaModFix/>
          </a:blip>
          <a:stretch>
            <a:fillRect/>
          </a:stretch>
        </p:blipFill>
        <p:spPr>
          <a:xfrm>
            <a:off x="1615850" y="120350"/>
            <a:ext cx="6661978"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
              <a:t>Overview</a:t>
            </a:r>
            <a:endParaRPr/>
          </a:p>
        </p:txBody>
      </p:sp>
      <p:sp>
        <p:nvSpPr>
          <p:cNvPr id="230" name="Google Shape;230;p40"/>
          <p:cNvSpPr txBox="1">
            <a:spLocks noGrp="1"/>
          </p:cNvSpPr>
          <p:nvPr>
            <p:ph type="body" idx="1"/>
          </p:nvPr>
        </p:nvSpPr>
        <p:spPr>
          <a:xfrm>
            <a:off x="1513700" y="1268050"/>
            <a:ext cx="7630500" cy="3263400"/>
          </a:xfrm>
          <a:prstGeom prst="rect">
            <a:avLst/>
          </a:prstGeom>
          <a:noFill/>
          <a:ln>
            <a:noFill/>
          </a:ln>
        </p:spPr>
        <p:txBody>
          <a:bodyPr spcFirstLastPara="1" wrap="square" lIns="68575" tIns="34275" rIns="68575" bIns="34275" anchor="t" anchorCtr="0">
            <a:noAutofit/>
          </a:bodyPr>
          <a:lstStyle/>
          <a:p>
            <a:pPr marL="0" lvl="0" indent="0" algn="l" rtl="0">
              <a:lnSpc>
                <a:spcPct val="80000"/>
              </a:lnSpc>
              <a:spcBef>
                <a:spcPts val="1000"/>
              </a:spcBef>
              <a:spcAft>
                <a:spcPts val="0"/>
              </a:spcAft>
              <a:buClr>
                <a:schemeClr val="dk1"/>
              </a:buClr>
              <a:buSzPts val="852"/>
              <a:buFont typeface="Arial"/>
              <a:buNone/>
            </a:pPr>
            <a:r>
              <a:rPr lang="en" sz="2090">
                <a:solidFill>
                  <a:schemeClr val="dk1"/>
                </a:solidFill>
              </a:rPr>
              <a:t>•</a:t>
            </a:r>
            <a:r>
              <a:rPr lang="en" sz="2090">
                <a:solidFill>
                  <a:srgbClr val="203864"/>
                </a:solidFill>
              </a:rPr>
              <a:t>COVID-19 Vaccinations</a:t>
            </a:r>
            <a:endParaRPr sz="2090">
              <a:solidFill>
                <a:srgbClr val="203864"/>
              </a:solidFill>
            </a:endParaRPr>
          </a:p>
          <a:p>
            <a:pPr marL="457200" lvl="0" indent="0" algn="l" rtl="0">
              <a:lnSpc>
                <a:spcPct val="80000"/>
              </a:lnSpc>
              <a:spcBef>
                <a:spcPts val="500"/>
              </a:spcBef>
              <a:spcAft>
                <a:spcPts val="0"/>
              </a:spcAft>
              <a:buClr>
                <a:schemeClr val="dk1"/>
              </a:buClr>
              <a:buSzPts val="852"/>
              <a:buFont typeface="Arial"/>
              <a:buNone/>
            </a:pPr>
            <a:r>
              <a:rPr lang="en" sz="2090">
                <a:solidFill>
                  <a:schemeClr val="dk1"/>
                </a:solidFill>
              </a:rPr>
              <a:t>•</a:t>
            </a:r>
            <a:r>
              <a:rPr lang="en" sz="2090">
                <a:solidFill>
                  <a:srgbClr val="203864"/>
                </a:solidFill>
              </a:rPr>
              <a:t>COVID-19 Vaccination Timeline</a:t>
            </a:r>
            <a:endParaRPr sz="2090">
              <a:solidFill>
                <a:srgbClr val="203864"/>
              </a:solidFill>
            </a:endParaRPr>
          </a:p>
          <a:p>
            <a:pPr marL="457200" lvl="0" indent="0" algn="l" rtl="0">
              <a:lnSpc>
                <a:spcPct val="80000"/>
              </a:lnSpc>
              <a:spcBef>
                <a:spcPts val="500"/>
              </a:spcBef>
              <a:spcAft>
                <a:spcPts val="0"/>
              </a:spcAft>
              <a:buClr>
                <a:schemeClr val="dk1"/>
              </a:buClr>
              <a:buSzPts val="852"/>
              <a:buFont typeface="Arial"/>
              <a:buNone/>
            </a:pPr>
            <a:r>
              <a:rPr lang="en" sz="2090">
                <a:solidFill>
                  <a:schemeClr val="dk1"/>
                </a:solidFill>
              </a:rPr>
              <a:t>•</a:t>
            </a:r>
            <a:r>
              <a:rPr lang="en" sz="2090">
                <a:solidFill>
                  <a:srgbClr val="203864"/>
                </a:solidFill>
              </a:rPr>
              <a:t>Douglas County COVID-19 vaccination rates</a:t>
            </a:r>
            <a:endParaRPr sz="2090">
              <a:solidFill>
                <a:srgbClr val="203864"/>
              </a:solidFill>
            </a:endParaRPr>
          </a:p>
          <a:p>
            <a:pPr marL="457200" lvl="0" indent="0" algn="l" rtl="0">
              <a:lnSpc>
                <a:spcPct val="80000"/>
              </a:lnSpc>
              <a:spcBef>
                <a:spcPts val="500"/>
              </a:spcBef>
              <a:spcAft>
                <a:spcPts val="0"/>
              </a:spcAft>
              <a:buClr>
                <a:schemeClr val="dk1"/>
              </a:buClr>
              <a:buSzPts val="852"/>
              <a:buFont typeface="Arial"/>
              <a:buNone/>
            </a:pPr>
            <a:r>
              <a:rPr lang="en" sz="2090">
                <a:solidFill>
                  <a:schemeClr val="dk1"/>
                </a:solidFill>
              </a:rPr>
              <a:t>•</a:t>
            </a:r>
            <a:r>
              <a:rPr lang="en" sz="2090">
                <a:solidFill>
                  <a:srgbClr val="203864"/>
                </a:solidFill>
              </a:rPr>
              <a:t>Challenges and successes </a:t>
            </a:r>
            <a:endParaRPr sz="2090">
              <a:solidFill>
                <a:srgbClr val="203864"/>
              </a:solidFill>
            </a:endParaRPr>
          </a:p>
          <a:p>
            <a:pPr marL="0" lvl="0" indent="0" algn="l" rtl="0">
              <a:lnSpc>
                <a:spcPct val="80000"/>
              </a:lnSpc>
              <a:spcBef>
                <a:spcPts val="1000"/>
              </a:spcBef>
              <a:spcAft>
                <a:spcPts val="0"/>
              </a:spcAft>
              <a:buClr>
                <a:schemeClr val="dk1"/>
              </a:buClr>
              <a:buSzPts val="852"/>
              <a:buFont typeface="Arial"/>
              <a:buNone/>
            </a:pPr>
            <a:r>
              <a:rPr lang="en" sz="2090">
                <a:solidFill>
                  <a:schemeClr val="dk1"/>
                </a:solidFill>
              </a:rPr>
              <a:t>•</a:t>
            </a:r>
            <a:r>
              <a:rPr lang="en" sz="2090">
                <a:solidFill>
                  <a:srgbClr val="203864"/>
                </a:solidFill>
              </a:rPr>
              <a:t>Mpox Vaccinations </a:t>
            </a:r>
            <a:endParaRPr sz="2090">
              <a:solidFill>
                <a:srgbClr val="203864"/>
              </a:solidFill>
            </a:endParaRPr>
          </a:p>
          <a:p>
            <a:pPr marL="0" lvl="0" indent="0" algn="l" rtl="0">
              <a:lnSpc>
                <a:spcPct val="80000"/>
              </a:lnSpc>
              <a:spcBef>
                <a:spcPts val="1000"/>
              </a:spcBef>
              <a:spcAft>
                <a:spcPts val="0"/>
              </a:spcAft>
              <a:buClr>
                <a:schemeClr val="dk1"/>
              </a:buClr>
              <a:buSzPts val="852"/>
              <a:buFont typeface="Arial"/>
              <a:buNone/>
            </a:pPr>
            <a:r>
              <a:rPr lang="en" sz="2090">
                <a:solidFill>
                  <a:schemeClr val="dk1"/>
                </a:solidFill>
              </a:rPr>
              <a:t>•</a:t>
            </a:r>
            <a:r>
              <a:rPr lang="en" sz="2090">
                <a:solidFill>
                  <a:srgbClr val="203864"/>
                </a:solidFill>
              </a:rPr>
              <a:t>Routine Immunizations</a:t>
            </a:r>
            <a:endParaRPr sz="2090">
              <a:solidFill>
                <a:srgbClr val="203864"/>
              </a:solidFill>
            </a:endParaRPr>
          </a:p>
          <a:p>
            <a:pPr marL="457200" lvl="0" indent="0" algn="l" rtl="0">
              <a:lnSpc>
                <a:spcPct val="80000"/>
              </a:lnSpc>
              <a:spcBef>
                <a:spcPts val="500"/>
              </a:spcBef>
              <a:spcAft>
                <a:spcPts val="0"/>
              </a:spcAft>
              <a:buClr>
                <a:schemeClr val="dk1"/>
              </a:buClr>
              <a:buSzPts val="852"/>
              <a:buFont typeface="Arial"/>
              <a:buNone/>
            </a:pPr>
            <a:r>
              <a:rPr lang="en" sz="2090">
                <a:solidFill>
                  <a:schemeClr val="dk1"/>
                </a:solidFill>
              </a:rPr>
              <a:t>•</a:t>
            </a:r>
            <a:r>
              <a:rPr lang="en" sz="2090">
                <a:solidFill>
                  <a:srgbClr val="203864"/>
                </a:solidFill>
              </a:rPr>
              <a:t>Effect of COVID-19 on routine immunizations</a:t>
            </a:r>
            <a:endParaRPr sz="2090">
              <a:solidFill>
                <a:srgbClr val="203864"/>
              </a:solidFill>
            </a:endParaRPr>
          </a:p>
          <a:p>
            <a:pPr marL="457200" lvl="0" indent="0" algn="l" rtl="0">
              <a:lnSpc>
                <a:spcPct val="80000"/>
              </a:lnSpc>
              <a:spcBef>
                <a:spcPts val="500"/>
              </a:spcBef>
              <a:spcAft>
                <a:spcPts val="0"/>
              </a:spcAft>
              <a:buClr>
                <a:schemeClr val="dk1"/>
              </a:buClr>
              <a:buSzPts val="852"/>
              <a:buFont typeface="Arial"/>
              <a:buNone/>
            </a:pPr>
            <a:r>
              <a:rPr lang="en" sz="2090">
                <a:solidFill>
                  <a:schemeClr val="dk1"/>
                </a:solidFill>
              </a:rPr>
              <a:t>•</a:t>
            </a:r>
            <a:r>
              <a:rPr lang="en" sz="2090">
                <a:solidFill>
                  <a:srgbClr val="203864"/>
                </a:solidFill>
              </a:rPr>
              <a:t>Douglas County routine immunization rates </a:t>
            </a:r>
            <a:endParaRPr sz="2090">
              <a:solidFill>
                <a:srgbClr val="203864"/>
              </a:solidFill>
            </a:endParaRPr>
          </a:p>
          <a:p>
            <a:pPr marL="457200" lvl="0" indent="0" algn="l" rtl="0">
              <a:lnSpc>
                <a:spcPct val="80000"/>
              </a:lnSpc>
              <a:spcBef>
                <a:spcPts val="500"/>
              </a:spcBef>
              <a:spcAft>
                <a:spcPts val="0"/>
              </a:spcAft>
              <a:buClr>
                <a:schemeClr val="dk1"/>
              </a:buClr>
              <a:buSzPts val="852"/>
              <a:buFont typeface="Arial"/>
              <a:buNone/>
            </a:pPr>
            <a:r>
              <a:rPr lang="en" sz="2090">
                <a:solidFill>
                  <a:schemeClr val="dk1"/>
                </a:solidFill>
              </a:rPr>
              <a:t>•</a:t>
            </a:r>
            <a:r>
              <a:rPr lang="en" sz="2090">
                <a:solidFill>
                  <a:srgbClr val="203864"/>
                </a:solidFill>
              </a:rPr>
              <a:t>Challenges and successes</a:t>
            </a:r>
            <a:endParaRPr sz="927"/>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p58"/>
          <p:cNvPicPr preferRelativeResize="0"/>
          <p:nvPr/>
        </p:nvPicPr>
        <p:blipFill>
          <a:blip r:embed="rId3">
            <a:alphaModFix/>
          </a:blip>
          <a:stretch>
            <a:fillRect/>
          </a:stretch>
        </p:blipFill>
        <p:spPr>
          <a:xfrm>
            <a:off x="1492063" y="59125"/>
            <a:ext cx="6661978"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59"/>
          <p:cNvPicPr preferRelativeResize="0"/>
          <p:nvPr/>
        </p:nvPicPr>
        <p:blipFill>
          <a:blip r:embed="rId3">
            <a:alphaModFix/>
          </a:blip>
          <a:stretch>
            <a:fillRect/>
          </a:stretch>
        </p:blipFill>
        <p:spPr>
          <a:xfrm>
            <a:off x="1493000" y="45575"/>
            <a:ext cx="6661978" cy="48387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60"/>
          <p:cNvSpPr txBox="1">
            <a:spLocks noGrp="1"/>
          </p:cNvSpPr>
          <p:nvPr>
            <p:ph type="title"/>
          </p:nvPr>
        </p:nvSpPr>
        <p:spPr>
          <a:xfrm>
            <a:off x="628650" y="113619"/>
            <a:ext cx="7886700" cy="9942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lt1"/>
              </a:buClr>
              <a:buSzPts val="3300"/>
              <a:buFont typeface="Arial"/>
              <a:buNone/>
            </a:pPr>
            <a:r>
              <a:rPr lang="en"/>
              <a:t>Vaccine Pandemic Recovery</a:t>
            </a:r>
            <a:endParaRPr/>
          </a:p>
          <a:p>
            <a:pPr marL="0" lvl="0" indent="0" algn="ctr" rtl="0">
              <a:lnSpc>
                <a:spcPct val="90000"/>
              </a:lnSpc>
              <a:spcBef>
                <a:spcPts val="0"/>
              </a:spcBef>
              <a:spcAft>
                <a:spcPts val="0"/>
              </a:spcAft>
              <a:buClr>
                <a:schemeClr val="lt1"/>
              </a:buClr>
              <a:buSzPts val="3300"/>
              <a:buFont typeface="Arial"/>
              <a:buNone/>
            </a:pPr>
            <a:endParaRPr/>
          </a:p>
        </p:txBody>
      </p:sp>
      <p:graphicFrame>
        <p:nvGraphicFramePr>
          <p:cNvPr id="350" name="Google Shape;350;p60"/>
          <p:cNvGraphicFramePr/>
          <p:nvPr/>
        </p:nvGraphicFramePr>
        <p:xfrm>
          <a:off x="1624725" y="585150"/>
          <a:ext cx="6188975" cy="3866425"/>
        </p:xfrm>
        <a:graphic>
          <a:graphicData uri="http://schemas.openxmlformats.org/drawingml/2006/table">
            <a:tbl>
              <a:tblPr>
                <a:noFill/>
                <a:tableStyleId>{F389CD49-18DA-472C-AA68-3C281A33D85A}</a:tableStyleId>
              </a:tblPr>
              <a:tblGrid>
                <a:gridCol w="825175">
                  <a:extLst>
                    <a:ext uri="{9D8B030D-6E8A-4147-A177-3AD203B41FA5}">
                      <a16:colId xmlns:a16="http://schemas.microsoft.com/office/drawing/2014/main" val="20000"/>
                    </a:ext>
                  </a:extLst>
                </a:gridCol>
                <a:gridCol w="1096650">
                  <a:extLst>
                    <a:ext uri="{9D8B030D-6E8A-4147-A177-3AD203B41FA5}">
                      <a16:colId xmlns:a16="http://schemas.microsoft.com/office/drawing/2014/main" val="20001"/>
                    </a:ext>
                  </a:extLst>
                </a:gridCol>
                <a:gridCol w="1096650">
                  <a:extLst>
                    <a:ext uri="{9D8B030D-6E8A-4147-A177-3AD203B41FA5}">
                      <a16:colId xmlns:a16="http://schemas.microsoft.com/office/drawing/2014/main" val="20002"/>
                    </a:ext>
                  </a:extLst>
                </a:gridCol>
                <a:gridCol w="977200">
                  <a:extLst>
                    <a:ext uri="{9D8B030D-6E8A-4147-A177-3AD203B41FA5}">
                      <a16:colId xmlns:a16="http://schemas.microsoft.com/office/drawing/2014/main" val="20003"/>
                    </a:ext>
                  </a:extLst>
                </a:gridCol>
                <a:gridCol w="1096650">
                  <a:extLst>
                    <a:ext uri="{9D8B030D-6E8A-4147-A177-3AD203B41FA5}">
                      <a16:colId xmlns:a16="http://schemas.microsoft.com/office/drawing/2014/main" val="20004"/>
                    </a:ext>
                  </a:extLst>
                </a:gridCol>
                <a:gridCol w="1096650">
                  <a:extLst>
                    <a:ext uri="{9D8B030D-6E8A-4147-A177-3AD203B41FA5}">
                      <a16:colId xmlns:a16="http://schemas.microsoft.com/office/drawing/2014/main" val="20005"/>
                    </a:ext>
                  </a:extLst>
                </a:gridCol>
              </a:tblGrid>
              <a:tr h="346325">
                <a:tc gridSpan="6">
                  <a:txBody>
                    <a:bodyPr/>
                    <a:lstStyle/>
                    <a:p>
                      <a:pPr marL="0" lvl="0" indent="0" algn="ctr" rtl="0">
                        <a:lnSpc>
                          <a:spcPct val="115000"/>
                        </a:lnSpc>
                        <a:spcBef>
                          <a:spcPts val="1200"/>
                        </a:spcBef>
                        <a:spcAft>
                          <a:spcPts val="0"/>
                        </a:spcAft>
                        <a:buNone/>
                      </a:pPr>
                      <a:r>
                        <a:rPr lang="en" sz="900" b="1"/>
                        <a:t>Douglas County</a:t>
                      </a:r>
                      <a:endParaRPr sz="9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20200">
                <a:tc>
                  <a:txBody>
                    <a:bodyPr/>
                    <a:lstStyle/>
                    <a:p>
                      <a:pPr marL="0" lvl="0" indent="0" algn="l" rtl="0">
                        <a:lnSpc>
                          <a:spcPct val="115000"/>
                        </a:lnSpc>
                        <a:spcBef>
                          <a:spcPts val="1200"/>
                        </a:spcBef>
                        <a:spcAft>
                          <a:spcPts val="0"/>
                        </a:spcAft>
                        <a:buNone/>
                      </a:pPr>
                      <a:r>
                        <a:rPr lang="en" sz="1100" b="1"/>
                        <a:t>Vaccine</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l" rtl="0">
                        <a:lnSpc>
                          <a:spcPct val="115000"/>
                        </a:lnSpc>
                        <a:spcBef>
                          <a:spcPts val="1200"/>
                        </a:spcBef>
                        <a:spcAft>
                          <a:spcPts val="0"/>
                        </a:spcAft>
                        <a:buNone/>
                      </a:pPr>
                      <a:r>
                        <a:rPr lang="en" sz="1100" b="1"/>
                        <a:t>2019 to 2022</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l" rtl="0">
                        <a:lnSpc>
                          <a:spcPct val="115000"/>
                        </a:lnSpc>
                        <a:spcBef>
                          <a:spcPts val="1200"/>
                        </a:spcBef>
                        <a:spcAft>
                          <a:spcPts val="0"/>
                        </a:spcAft>
                        <a:buNone/>
                      </a:pPr>
                      <a:r>
                        <a:rPr lang="en" sz="1100" b="1"/>
                        <a:t>2021 to 2022</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l" rtl="0">
                        <a:lnSpc>
                          <a:spcPct val="115000"/>
                        </a:lnSpc>
                        <a:spcBef>
                          <a:spcPts val="1200"/>
                        </a:spcBef>
                        <a:spcAft>
                          <a:spcPts val="0"/>
                        </a:spcAft>
                        <a:buNone/>
                      </a:pPr>
                      <a:r>
                        <a:rPr lang="en" sz="1100" b="1"/>
                        <a:t>Vaccine</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l" rtl="0">
                        <a:lnSpc>
                          <a:spcPct val="115000"/>
                        </a:lnSpc>
                        <a:spcBef>
                          <a:spcPts val="1200"/>
                        </a:spcBef>
                        <a:spcAft>
                          <a:spcPts val="0"/>
                        </a:spcAft>
                        <a:buNone/>
                      </a:pPr>
                      <a:r>
                        <a:rPr lang="en" sz="1100" b="1"/>
                        <a:t>2019 to 2022</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l" rtl="0">
                        <a:lnSpc>
                          <a:spcPct val="115000"/>
                        </a:lnSpc>
                        <a:spcBef>
                          <a:spcPts val="1200"/>
                        </a:spcBef>
                        <a:spcAft>
                          <a:spcPts val="0"/>
                        </a:spcAft>
                        <a:buNone/>
                      </a:pPr>
                      <a:r>
                        <a:rPr lang="en" sz="1100" b="1"/>
                        <a:t>2021 to 2022</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extLst>
                  <a:ext uri="{0D108BD9-81ED-4DB2-BD59-A6C34878D82A}">
                    <a16:rowId xmlns:a16="http://schemas.microsoft.com/office/drawing/2014/main" val="10001"/>
                  </a:ext>
                </a:extLst>
              </a:tr>
              <a:tr h="520200">
                <a:tc>
                  <a:txBody>
                    <a:bodyPr/>
                    <a:lstStyle/>
                    <a:p>
                      <a:pPr marL="0" lvl="0" indent="0" algn="l" rtl="0">
                        <a:lnSpc>
                          <a:spcPct val="115000"/>
                        </a:lnSpc>
                        <a:spcBef>
                          <a:spcPts val="1200"/>
                        </a:spcBef>
                        <a:spcAft>
                          <a:spcPts val="0"/>
                        </a:spcAft>
                        <a:buNone/>
                      </a:pPr>
                      <a:r>
                        <a:rPr lang="en" sz="1100" b="1"/>
                        <a:t>Varicella</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r" rtl="0">
                        <a:lnSpc>
                          <a:spcPct val="115000"/>
                        </a:lnSpc>
                        <a:spcBef>
                          <a:spcPts val="1200"/>
                        </a:spcBef>
                        <a:spcAft>
                          <a:spcPts val="0"/>
                        </a:spcAft>
                        <a:buNone/>
                      </a:pPr>
                      <a:r>
                        <a:rPr lang="en"/>
                        <a:t>-12.13%</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1200"/>
                        </a:spcBef>
                        <a:spcAft>
                          <a:spcPts val="0"/>
                        </a:spcAft>
                        <a:buNone/>
                      </a:pPr>
                      <a:r>
                        <a:rPr lang="en"/>
                        <a:t>-3.54%</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1200"/>
                        </a:spcBef>
                        <a:spcAft>
                          <a:spcPts val="0"/>
                        </a:spcAft>
                        <a:buNone/>
                      </a:pPr>
                      <a:r>
                        <a:rPr lang="en" sz="1100" b="1"/>
                        <a:t>Rubella</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r" rtl="0">
                        <a:lnSpc>
                          <a:spcPct val="115000"/>
                        </a:lnSpc>
                        <a:spcBef>
                          <a:spcPts val="1200"/>
                        </a:spcBef>
                        <a:spcAft>
                          <a:spcPts val="0"/>
                        </a:spcAft>
                        <a:buNone/>
                      </a:pPr>
                      <a:r>
                        <a:rPr lang="en"/>
                        <a:t>-16.99%</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1200"/>
                        </a:spcBef>
                        <a:spcAft>
                          <a:spcPts val="0"/>
                        </a:spcAft>
                        <a:buNone/>
                      </a:pPr>
                      <a:r>
                        <a:rPr lang="en"/>
                        <a:t>-5.07%</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520200">
                <a:tc>
                  <a:txBody>
                    <a:bodyPr/>
                    <a:lstStyle/>
                    <a:p>
                      <a:pPr marL="0" lvl="0" indent="0" algn="l" rtl="0">
                        <a:lnSpc>
                          <a:spcPct val="115000"/>
                        </a:lnSpc>
                        <a:spcBef>
                          <a:spcPts val="1200"/>
                        </a:spcBef>
                        <a:spcAft>
                          <a:spcPts val="0"/>
                        </a:spcAft>
                        <a:buNone/>
                      </a:pPr>
                      <a:r>
                        <a:rPr lang="en" sz="1100" b="1"/>
                        <a:t>HPV</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r" rtl="0">
                        <a:lnSpc>
                          <a:spcPct val="115000"/>
                        </a:lnSpc>
                        <a:spcBef>
                          <a:spcPts val="1200"/>
                        </a:spcBef>
                        <a:spcAft>
                          <a:spcPts val="0"/>
                        </a:spcAft>
                        <a:buNone/>
                      </a:pPr>
                      <a:r>
                        <a:rPr lang="en"/>
                        <a:t>-19.16%</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1200"/>
                        </a:spcBef>
                        <a:spcAft>
                          <a:spcPts val="0"/>
                        </a:spcAft>
                        <a:buNone/>
                      </a:pPr>
                      <a:r>
                        <a:rPr lang="en"/>
                        <a:t>-9.18%</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1200"/>
                        </a:spcBef>
                        <a:spcAft>
                          <a:spcPts val="0"/>
                        </a:spcAft>
                        <a:buNone/>
                      </a:pPr>
                      <a:r>
                        <a:rPr lang="en" sz="1100" b="1"/>
                        <a:t>Diphtheria</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r" rtl="0">
                        <a:lnSpc>
                          <a:spcPct val="115000"/>
                        </a:lnSpc>
                        <a:spcBef>
                          <a:spcPts val="1200"/>
                        </a:spcBef>
                        <a:spcAft>
                          <a:spcPts val="0"/>
                        </a:spcAft>
                        <a:buNone/>
                      </a:pPr>
                      <a:r>
                        <a:rPr lang="en"/>
                        <a:t>-10.55%</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1200"/>
                        </a:spcBef>
                        <a:spcAft>
                          <a:spcPts val="0"/>
                        </a:spcAft>
                        <a:buNone/>
                      </a:pPr>
                      <a:r>
                        <a:rPr lang="en"/>
                        <a:t>0.43%</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489875">
                <a:tc>
                  <a:txBody>
                    <a:bodyPr/>
                    <a:lstStyle/>
                    <a:p>
                      <a:pPr marL="0" lvl="0" indent="0" algn="l" rtl="0">
                        <a:lnSpc>
                          <a:spcPct val="115000"/>
                        </a:lnSpc>
                        <a:spcBef>
                          <a:spcPts val="1200"/>
                        </a:spcBef>
                        <a:spcAft>
                          <a:spcPts val="0"/>
                        </a:spcAft>
                        <a:buNone/>
                      </a:pPr>
                      <a:r>
                        <a:rPr lang="en" sz="1100" b="1"/>
                        <a:t>HepB</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r" rtl="0">
                        <a:lnSpc>
                          <a:spcPct val="115000"/>
                        </a:lnSpc>
                        <a:spcBef>
                          <a:spcPts val="1200"/>
                        </a:spcBef>
                        <a:spcAft>
                          <a:spcPts val="0"/>
                        </a:spcAft>
                        <a:buNone/>
                      </a:pPr>
                      <a:r>
                        <a:rPr lang="en"/>
                        <a:t>-4.28%</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1200"/>
                        </a:spcBef>
                        <a:spcAft>
                          <a:spcPts val="0"/>
                        </a:spcAft>
                        <a:buNone/>
                      </a:pPr>
                      <a:r>
                        <a:rPr lang="en"/>
                        <a:t>6.94%</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1200"/>
                        </a:spcBef>
                        <a:spcAft>
                          <a:spcPts val="0"/>
                        </a:spcAft>
                        <a:buNone/>
                      </a:pPr>
                      <a:r>
                        <a:rPr lang="en" sz="1100" b="1"/>
                        <a:t>Tetanus</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r" rtl="0">
                        <a:lnSpc>
                          <a:spcPct val="115000"/>
                        </a:lnSpc>
                        <a:spcBef>
                          <a:spcPts val="1200"/>
                        </a:spcBef>
                        <a:spcAft>
                          <a:spcPts val="0"/>
                        </a:spcAft>
                        <a:buNone/>
                      </a:pPr>
                      <a:r>
                        <a:rPr lang="en"/>
                        <a:t>-10.54%</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1200"/>
                        </a:spcBef>
                        <a:spcAft>
                          <a:spcPts val="0"/>
                        </a:spcAft>
                        <a:buNone/>
                      </a:pPr>
                      <a:r>
                        <a:rPr lang="en"/>
                        <a:t>0.45%</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489875">
                <a:tc>
                  <a:txBody>
                    <a:bodyPr/>
                    <a:lstStyle/>
                    <a:p>
                      <a:pPr marL="0" lvl="0" indent="0" algn="l" rtl="0">
                        <a:lnSpc>
                          <a:spcPct val="115000"/>
                        </a:lnSpc>
                        <a:spcBef>
                          <a:spcPts val="1200"/>
                        </a:spcBef>
                        <a:spcAft>
                          <a:spcPts val="0"/>
                        </a:spcAft>
                        <a:buNone/>
                      </a:pPr>
                      <a:r>
                        <a:rPr lang="en" sz="1100" b="1"/>
                        <a:t>Measles</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r" rtl="0">
                        <a:lnSpc>
                          <a:spcPct val="115000"/>
                        </a:lnSpc>
                        <a:spcBef>
                          <a:spcPts val="1200"/>
                        </a:spcBef>
                        <a:spcAft>
                          <a:spcPts val="0"/>
                        </a:spcAft>
                        <a:buNone/>
                      </a:pPr>
                      <a:r>
                        <a:rPr lang="en"/>
                        <a:t>-17.03%</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1200"/>
                        </a:spcBef>
                        <a:spcAft>
                          <a:spcPts val="0"/>
                        </a:spcAft>
                        <a:buNone/>
                      </a:pPr>
                      <a:r>
                        <a:rPr lang="en"/>
                        <a:t>-5.01%</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1200"/>
                        </a:spcBef>
                        <a:spcAft>
                          <a:spcPts val="0"/>
                        </a:spcAft>
                        <a:buNone/>
                      </a:pPr>
                      <a:r>
                        <a:rPr lang="en" sz="1100" b="1"/>
                        <a:t>Pertussis</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r" rtl="0">
                        <a:lnSpc>
                          <a:spcPct val="115000"/>
                        </a:lnSpc>
                        <a:spcBef>
                          <a:spcPts val="1200"/>
                        </a:spcBef>
                        <a:spcAft>
                          <a:spcPts val="0"/>
                        </a:spcAft>
                        <a:buNone/>
                      </a:pPr>
                      <a:r>
                        <a:rPr lang="en"/>
                        <a:t>-10.44%</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1200"/>
                        </a:spcBef>
                        <a:spcAft>
                          <a:spcPts val="0"/>
                        </a:spcAft>
                        <a:buNone/>
                      </a:pPr>
                      <a:r>
                        <a:rPr lang="en"/>
                        <a:t>0.04%</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489875">
                <a:tc>
                  <a:txBody>
                    <a:bodyPr/>
                    <a:lstStyle/>
                    <a:p>
                      <a:pPr marL="0" lvl="0" indent="0" algn="l" rtl="0">
                        <a:lnSpc>
                          <a:spcPct val="115000"/>
                        </a:lnSpc>
                        <a:spcBef>
                          <a:spcPts val="1200"/>
                        </a:spcBef>
                        <a:spcAft>
                          <a:spcPts val="0"/>
                        </a:spcAft>
                        <a:buNone/>
                      </a:pPr>
                      <a:r>
                        <a:rPr lang="en" sz="1100" b="1"/>
                        <a:t>Mumps</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r" rtl="0">
                        <a:lnSpc>
                          <a:spcPct val="115000"/>
                        </a:lnSpc>
                        <a:spcBef>
                          <a:spcPts val="1200"/>
                        </a:spcBef>
                        <a:spcAft>
                          <a:spcPts val="0"/>
                        </a:spcAft>
                        <a:buNone/>
                      </a:pPr>
                      <a:r>
                        <a:rPr lang="en"/>
                        <a:t>-16.99%</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1200"/>
                        </a:spcBef>
                        <a:spcAft>
                          <a:spcPts val="0"/>
                        </a:spcAft>
                        <a:buNone/>
                      </a:pPr>
                      <a:r>
                        <a:rPr lang="en"/>
                        <a:t>-4.86%</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l" rtl="0">
                        <a:lnSpc>
                          <a:spcPct val="115000"/>
                        </a:lnSpc>
                        <a:spcBef>
                          <a:spcPts val="1200"/>
                        </a:spcBef>
                        <a:spcAft>
                          <a:spcPts val="0"/>
                        </a:spcAft>
                        <a:buNone/>
                      </a:pPr>
                      <a:r>
                        <a:rPr lang="en" sz="1100" b="1"/>
                        <a:t>Polio</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r" rtl="0">
                        <a:lnSpc>
                          <a:spcPct val="115000"/>
                        </a:lnSpc>
                        <a:spcBef>
                          <a:spcPts val="1200"/>
                        </a:spcBef>
                        <a:spcAft>
                          <a:spcPts val="0"/>
                        </a:spcAft>
                        <a:buNone/>
                      </a:pPr>
                      <a:r>
                        <a:rPr lang="en"/>
                        <a:t>-7.89%</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1200"/>
                        </a:spcBef>
                        <a:spcAft>
                          <a:spcPts val="0"/>
                        </a:spcAft>
                        <a:buNone/>
                      </a:pPr>
                      <a:r>
                        <a:rPr lang="en"/>
                        <a:t>0.80%</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489875">
                <a:tc>
                  <a:txBody>
                    <a:bodyPr/>
                    <a:lstStyle/>
                    <a:p>
                      <a:pPr marL="0" lvl="0" indent="0" algn="l" rtl="0">
                        <a:lnSpc>
                          <a:spcPct val="115000"/>
                        </a:lnSpc>
                        <a:spcBef>
                          <a:spcPts val="1200"/>
                        </a:spcBef>
                        <a:spcAft>
                          <a:spcPts val="0"/>
                        </a:spcAft>
                        <a:buNone/>
                      </a:pPr>
                      <a:r>
                        <a:rPr lang="en" sz="1100" b="1"/>
                        <a:t>Flu</a:t>
                      </a:r>
                      <a:endParaRPr sz="11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a:txBody>
                    <a:bodyPr/>
                    <a:lstStyle/>
                    <a:p>
                      <a:pPr marL="0" lvl="0" indent="0" algn="r" rtl="0">
                        <a:lnSpc>
                          <a:spcPct val="115000"/>
                        </a:lnSpc>
                        <a:spcBef>
                          <a:spcPts val="1200"/>
                        </a:spcBef>
                        <a:spcAft>
                          <a:spcPts val="0"/>
                        </a:spcAft>
                        <a:buNone/>
                      </a:pPr>
                      <a:r>
                        <a:rPr lang="en"/>
                        <a:t>-3.9%</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1200"/>
                        </a:spcBef>
                        <a:spcAft>
                          <a:spcPts val="0"/>
                        </a:spcAft>
                        <a:buNone/>
                      </a:pPr>
                      <a:r>
                        <a:rPr lang="en"/>
                        <a:t>-9.61%</a:t>
                      </a:r>
                      <a:endParaRPr/>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9D9D9"/>
                    </a:solidFill>
                  </a:tcPr>
                </a:tc>
                <a:tc gridSpan="3">
                  <a:txBody>
                    <a:bodyPr/>
                    <a:lstStyle/>
                    <a:p>
                      <a:pPr marL="0" lvl="0" indent="0" algn="l" rtl="0">
                        <a:lnSpc>
                          <a:spcPct val="115000"/>
                        </a:lnSpc>
                        <a:spcBef>
                          <a:spcPts val="1200"/>
                        </a:spcBef>
                        <a:spcAft>
                          <a:spcPts val="0"/>
                        </a:spcAft>
                        <a:buNone/>
                      </a:pPr>
                      <a:r>
                        <a:rPr lang="en" sz="700" b="1"/>
                        <a:t>Flu is based on Flu seasons 2018-2019, 2021-2022, and 2022-2023</a:t>
                      </a:r>
                      <a:endParaRPr sz="700" b="1"/>
                    </a:p>
                  </a:txBody>
                  <a:tcPr marL="68575" marR="68575" marT="91425" marB="9142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DEBF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61"/>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Routine immunization trends nationally 	</a:t>
            </a:r>
            <a:endParaRPr/>
          </a:p>
        </p:txBody>
      </p:sp>
      <p:sp>
        <p:nvSpPr>
          <p:cNvPr id="356" name="Google Shape;356;p61"/>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lnSpcReduction="20000"/>
          </a:bodyPr>
          <a:lstStyle/>
          <a:p>
            <a:pPr marL="457200" lvl="0" indent="-361950" algn="l" rtl="0">
              <a:spcBef>
                <a:spcPts val="800"/>
              </a:spcBef>
              <a:spcAft>
                <a:spcPts val="0"/>
              </a:spcAft>
              <a:buSzPts val="2100"/>
              <a:buChar char="●"/>
            </a:pPr>
            <a:r>
              <a:rPr lang="en" u="sng">
                <a:solidFill>
                  <a:srgbClr val="FF0000"/>
                </a:solidFill>
                <a:hlinkClick r:id="rId3">
                  <a:extLst>
                    <a:ext uri="{A12FA001-AC4F-418D-AE19-62706E023703}">
                      <ahyp:hlinkClr xmlns:ahyp="http://schemas.microsoft.com/office/drawing/2018/hyperlinkcolor" val="tx"/>
                    </a:ext>
                  </a:extLst>
                </a:hlinkClick>
              </a:rPr>
              <a:t>CDC study</a:t>
            </a:r>
            <a:r>
              <a:rPr lang="en">
                <a:solidFill>
                  <a:srgbClr val="FF0000"/>
                </a:solidFill>
              </a:rPr>
              <a:t> </a:t>
            </a:r>
            <a:r>
              <a:rPr lang="en"/>
              <a:t>of kindergartner vaccine coverage (MMWR January 2023) </a:t>
            </a:r>
            <a:endParaRPr/>
          </a:p>
          <a:p>
            <a:pPr marL="914400" lvl="1" indent="-342900" algn="l" rtl="0">
              <a:spcBef>
                <a:spcPts val="0"/>
              </a:spcBef>
              <a:spcAft>
                <a:spcPts val="0"/>
              </a:spcAft>
              <a:buSzPts val="1800"/>
              <a:buChar char="○"/>
            </a:pPr>
            <a:r>
              <a:rPr lang="en"/>
              <a:t>During the 2020–21 school year, national coverage with state-required vaccines among kindergarten students declined from 95% to approximately 94%.</a:t>
            </a:r>
            <a:endParaRPr/>
          </a:p>
          <a:p>
            <a:pPr marL="914400" lvl="1" indent="-342900" algn="l" rtl="0">
              <a:spcBef>
                <a:spcPts val="0"/>
              </a:spcBef>
              <a:spcAft>
                <a:spcPts val="0"/>
              </a:spcAft>
              <a:buSzPts val="1800"/>
              <a:buChar char="○"/>
            </a:pPr>
            <a:r>
              <a:rPr lang="en"/>
              <a:t>During the 2021–22 school year, coverage decreased again to approximately 93% for all state-required vaccines.</a:t>
            </a:r>
            <a:endParaRPr/>
          </a:p>
          <a:p>
            <a:pPr marL="457200" lvl="0" indent="-361950" algn="l" rtl="0">
              <a:spcBef>
                <a:spcPts val="0"/>
              </a:spcBef>
              <a:spcAft>
                <a:spcPts val="0"/>
              </a:spcAft>
              <a:buSzPts val="2100"/>
              <a:buChar char="●"/>
            </a:pPr>
            <a:r>
              <a:rPr lang="en" u="sng">
                <a:solidFill>
                  <a:srgbClr val="FF0000"/>
                </a:solidFill>
                <a:hlinkClick r:id="rId4">
                  <a:extLst>
                    <a:ext uri="{A12FA001-AC4F-418D-AE19-62706E023703}">
                      <ahyp:hlinkClr xmlns:ahyp="http://schemas.microsoft.com/office/drawing/2018/hyperlinkcolor" val="tx"/>
                    </a:ext>
                  </a:extLst>
                </a:hlinkClick>
              </a:rPr>
              <a:t>National Immunization Survey–Child</a:t>
            </a:r>
            <a:r>
              <a:rPr lang="en"/>
              <a:t> identified no decline overall in routine vaccination coverage associated with the COVID-19 pandemic among children born during 2018–2019, although declines were observed among children living below the federal poverty level and in rural areas</a:t>
            </a:r>
            <a:endParaRPr/>
          </a:p>
          <a:p>
            <a:pPr marL="0" lvl="0" indent="0" algn="l" rtl="0">
              <a:spcBef>
                <a:spcPts val="800"/>
              </a:spcBef>
              <a:spcAft>
                <a:spcPts val="0"/>
              </a:spcAft>
              <a:buNone/>
            </a:pPr>
            <a:endParaRPr/>
          </a:p>
          <a:p>
            <a:pPr marL="0" lvl="0" indent="0" algn="l" rtl="0">
              <a:spcBef>
                <a:spcPts val="8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62"/>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Challenges with Routine Immunizations</a:t>
            </a:r>
            <a:endParaRPr/>
          </a:p>
        </p:txBody>
      </p:sp>
      <p:sp>
        <p:nvSpPr>
          <p:cNvPr id="362" name="Google Shape;362;p62"/>
          <p:cNvSpPr txBox="1">
            <a:spLocks noGrp="1"/>
          </p:cNvSpPr>
          <p:nvPr>
            <p:ph type="body" idx="1"/>
          </p:nvPr>
        </p:nvSpPr>
        <p:spPr>
          <a:xfrm>
            <a:off x="591575" y="1313650"/>
            <a:ext cx="7604100" cy="32634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a:t>-VFA </a:t>
            </a:r>
            <a:endParaRPr/>
          </a:p>
          <a:p>
            <a:pPr marL="0" lvl="0" indent="457200" algn="l" rtl="0">
              <a:spcBef>
                <a:spcPts val="800"/>
              </a:spcBef>
              <a:spcAft>
                <a:spcPts val="0"/>
              </a:spcAft>
              <a:buNone/>
            </a:pPr>
            <a:r>
              <a:rPr lang="en"/>
              <a:t>-Funding availability does not meet current demand</a:t>
            </a:r>
            <a:endParaRPr/>
          </a:p>
          <a:p>
            <a:pPr marL="457200" lvl="0" indent="0" algn="l" rtl="0">
              <a:spcBef>
                <a:spcPts val="800"/>
              </a:spcBef>
              <a:spcAft>
                <a:spcPts val="0"/>
              </a:spcAft>
              <a:buNone/>
            </a:pPr>
            <a:r>
              <a:rPr lang="en"/>
              <a:t>-Currently 4 VFA providers in DC</a:t>
            </a:r>
            <a:endParaRPr/>
          </a:p>
          <a:p>
            <a:pPr marL="0" lvl="0" indent="0" algn="l" rtl="0">
              <a:spcBef>
                <a:spcPts val="80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3"/>
          <p:cNvSpPr txBox="1">
            <a:spLocks noGrp="1"/>
          </p:cNvSpPr>
          <p:nvPr>
            <p:ph type="title"/>
          </p:nvPr>
        </p:nvSpPr>
        <p:spPr>
          <a:xfrm>
            <a:off x="279925" y="205375"/>
            <a:ext cx="8582700" cy="4143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lt1"/>
              </a:buClr>
              <a:buSzPct val="100000"/>
              <a:buFont typeface="Arial"/>
              <a:buNone/>
            </a:pPr>
            <a:r>
              <a:rPr lang="en"/>
              <a:t>Current Routine Vaccination Efforts at DCHD</a:t>
            </a:r>
            <a:endParaRPr/>
          </a:p>
        </p:txBody>
      </p:sp>
      <p:sp>
        <p:nvSpPr>
          <p:cNvPr id="369" name="Google Shape;369;p63"/>
          <p:cNvSpPr txBox="1">
            <a:spLocks noGrp="1"/>
          </p:cNvSpPr>
          <p:nvPr>
            <p:ph type="body" idx="2"/>
          </p:nvPr>
        </p:nvSpPr>
        <p:spPr>
          <a:xfrm>
            <a:off x="839850" y="782027"/>
            <a:ext cx="3886200" cy="3815700"/>
          </a:xfrm>
          <a:prstGeom prst="rect">
            <a:avLst/>
          </a:prstGeom>
          <a:noFill/>
          <a:ln>
            <a:noFill/>
          </a:ln>
        </p:spPr>
        <p:txBody>
          <a:bodyPr spcFirstLastPara="1" wrap="square" lIns="68575" tIns="34275" rIns="68575" bIns="34275" anchor="t" anchorCtr="0">
            <a:normAutofit lnSpcReduction="10000"/>
          </a:bodyPr>
          <a:lstStyle/>
          <a:p>
            <a:pPr marL="342900" lvl="0" indent="-336550" algn="l" rtl="0">
              <a:lnSpc>
                <a:spcPct val="90000"/>
              </a:lnSpc>
              <a:spcBef>
                <a:spcPts val="0"/>
              </a:spcBef>
              <a:spcAft>
                <a:spcPts val="0"/>
              </a:spcAft>
              <a:buClr>
                <a:schemeClr val="lt1"/>
              </a:buClr>
              <a:buSzPts val="2100"/>
              <a:buFont typeface="Arial"/>
              <a:buChar char="•"/>
            </a:pPr>
            <a:r>
              <a:rPr lang="en"/>
              <a:t>Routine Childhood/Adolescent VFC clinic at DCHD on Tuesday AMs</a:t>
            </a:r>
            <a:endParaRPr/>
          </a:p>
          <a:p>
            <a:pPr marL="342900" lvl="0" indent="-336550" algn="l" rtl="0">
              <a:lnSpc>
                <a:spcPct val="90000"/>
              </a:lnSpc>
              <a:spcBef>
                <a:spcPts val="800"/>
              </a:spcBef>
              <a:spcAft>
                <a:spcPts val="0"/>
              </a:spcAft>
              <a:buClr>
                <a:schemeClr val="lt1"/>
              </a:buClr>
              <a:buSzPts val="2100"/>
              <a:buFont typeface="Arial"/>
              <a:buChar char="•"/>
            </a:pPr>
            <a:r>
              <a:rPr lang="en"/>
              <a:t>Providing information and appointment planning at health fairs and community events</a:t>
            </a:r>
            <a:endParaRPr/>
          </a:p>
          <a:p>
            <a:pPr marL="342900" lvl="0" indent="-336550" algn="l" rtl="0">
              <a:lnSpc>
                <a:spcPct val="90000"/>
              </a:lnSpc>
              <a:spcBef>
                <a:spcPts val="800"/>
              </a:spcBef>
              <a:spcAft>
                <a:spcPts val="0"/>
              </a:spcAft>
              <a:buSzPts val="2100"/>
              <a:buChar char="•"/>
            </a:pPr>
            <a:r>
              <a:rPr lang="en"/>
              <a:t>VFA vaccines available</a:t>
            </a:r>
            <a:endParaRPr/>
          </a:p>
          <a:p>
            <a:pPr marL="342900" lvl="0" indent="-336550" algn="l" rtl="0">
              <a:lnSpc>
                <a:spcPct val="90000"/>
              </a:lnSpc>
              <a:spcBef>
                <a:spcPts val="800"/>
              </a:spcBef>
              <a:spcAft>
                <a:spcPts val="0"/>
              </a:spcAft>
              <a:buClr>
                <a:schemeClr val="lt1"/>
              </a:buClr>
              <a:buSzPts val="2100"/>
              <a:buFont typeface="Arial"/>
              <a:buChar char="•"/>
            </a:pPr>
            <a:r>
              <a:rPr lang="en"/>
              <a:t>Collaboration with CBOs, healthcare systems, ITF, FQHCs, etc. on strategies to increase vaccination rate</a:t>
            </a:r>
            <a:endParaRPr/>
          </a:p>
        </p:txBody>
      </p:sp>
      <p:pic>
        <p:nvPicPr>
          <p:cNvPr id="370" name="Google Shape;370;p63"/>
          <p:cNvPicPr preferRelativeResize="0"/>
          <p:nvPr/>
        </p:nvPicPr>
        <p:blipFill rotWithShape="1">
          <a:blip r:embed="rId3">
            <a:alphaModFix/>
          </a:blip>
          <a:srcRect t="-990" b="989"/>
          <a:stretch/>
        </p:blipFill>
        <p:spPr>
          <a:xfrm>
            <a:off x="5034375" y="700850"/>
            <a:ext cx="3730849" cy="38704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4"/>
          <p:cNvSpPr txBox="1">
            <a:spLocks noGrp="1"/>
          </p:cNvSpPr>
          <p:nvPr>
            <p:ph type="title"/>
          </p:nvPr>
        </p:nvSpPr>
        <p:spPr>
          <a:xfrm>
            <a:off x="472381" y="257175"/>
            <a:ext cx="2211900" cy="9003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lt1"/>
              </a:buClr>
              <a:buSzPts val="2400"/>
              <a:buFont typeface="Arial"/>
              <a:buNone/>
            </a:pPr>
            <a:endParaRPr/>
          </a:p>
        </p:txBody>
      </p:sp>
      <p:sp>
        <p:nvSpPr>
          <p:cNvPr id="376" name="Google Shape;376;p64"/>
          <p:cNvSpPr>
            <a:spLocks noGrp="1"/>
          </p:cNvSpPr>
          <p:nvPr>
            <p:ph type="pic" idx="2"/>
          </p:nvPr>
        </p:nvSpPr>
        <p:spPr>
          <a:xfrm>
            <a:off x="2915543" y="555427"/>
            <a:ext cx="3471900" cy="2741400"/>
          </a:xfrm>
          <a:prstGeom prst="rect">
            <a:avLst/>
          </a:prstGeom>
          <a:noFill/>
          <a:ln>
            <a:noFill/>
          </a:ln>
        </p:spPr>
      </p:sp>
      <p:sp>
        <p:nvSpPr>
          <p:cNvPr id="377" name="Google Shape;377;p64"/>
          <p:cNvSpPr txBox="1">
            <a:spLocks noGrp="1"/>
          </p:cNvSpPr>
          <p:nvPr>
            <p:ph type="body" idx="1"/>
          </p:nvPr>
        </p:nvSpPr>
        <p:spPr>
          <a:xfrm>
            <a:off x="472381" y="1157288"/>
            <a:ext cx="2211900" cy="2144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lt1"/>
              </a:buClr>
              <a:buSzPts val="1200"/>
              <a:buNone/>
            </a:pPr>
            <a:endParaRPr/>
          </a:p>
        </p:txBody>
      </p:sp>
      <p:pic>
        <p:nvPicPr>
          <p:cNvPr id="378" name="Google Shape;378;p64"/>
          <p:cNvPicPr preferRelativeResize="0"/>
          <p:nvPr/>
        </p:nvPicPr>
        <p:blipFill rotWithShape="1">
          <a:blip r:embed="rId3">
            <a:alphaModFix/>
          </a:blip>
          <a:srcRect t="16219"/>
          <a:stretch/>
        </p:blipFill>
        <p:spPr>
          <a:xfrm>
            <a:off x="0" y="0"/>
            <a:ext cx="9144000" cy="5143502"/>
          </a:xfrm>
          <a:prstGeom prst="rect">
            <a:avLst/>
          </a:prstGeom>
          <a:noFill/>
          <a:ln>
            <a:noFill/>
          </a:ln>
        </p:spPr>
      </p:pic>
      <p:pic>
        <p:nvPicPr>
          <p:cNvPr id="379" name="Google Shape;379;p64"/>
          <p:cNvPicPr preferRelativeResize="0"/>
          <p:nvPr/>
        </p:nvPicPr>
        <p:blipFill rotWithShape="1">
          <a:blip r:embed="rId4">
            <a:alphaModFix/>
          </a:blip>
          <a:srcRect/>
          <a:stretch/>
        </p:blipFill>
        <p:spPr>
          <a:xfrm>
            <a:off x="0" y="1739783"/>
            <a:ext cx="9144000" cy="1237130"/>
          </a:xfrm>
          <a:prstGeom prst="rect">
            <a:avLst/>
          </a:prstGeom>
          <a:noFill/>
          <a:ln>
            <a:noFill/>
          </a:ln>
        </p:spPr>
      </p:pic>
      <p:grpSp>
        <p:nvGrpSpPr>
          <p:cNvPr id="380" name="Google Shape;380;p64"/>
          <p:cNvGrpSpPr/>
          <p:nvPr/>
        </p:nvGrpSpPr>
        <p:grpSpPr>
          <a:xfrm>
            <a:off x="2695354" y="1885950"/>
            <a:ext cx="3668693" cy="673838"/>
            <a:chOff x="3795861" y="2463084"/>
            <a:chExt cx="4891590" cy="898451"/>
          </a:xfrm>
        </p:grpSpPr>
        <p:sp>
          <p:nvSpPr>
            <p:cNvPr id="381" name="Google Shape;381;p64"/>
            <p:cNvSpPr txBox="1"/>
            <p:nvPr/>
          </p:nvSpPr>
          <p:spPr>
            <a:xfrm>
              <a:off x="5731551" y="2578963"/>
              <a:ext cx="2955900" cy="7512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chemeClr val="lt1"/>
                </a:buClr>
                <a:buSzPts val="3300"/>
                <a:buFont typeface="Arial"/>
                <a:buNone/>
              </a:pPr>
              <a:r>
                <a:rPr lang="en" sz="3300" b="0" i="0" u="none" strike="noStrike" cap="none">
                  <a:solidFill>
                    <a:schemeClr val="lt1"/>
                  </a:solidFill>
                  <a:latin typeface="Arial"/>
                  <a:ea typeface="Arial"/>
                  <a:cs typeface="Arial"/>
                  <a:sym typeface="Arial"/>
                </a:rPr>
                <a:t>Thank you.</a:t>
              </a:r>
              <a:endParaRPr sz="1100"/>
            </a:p>
          </p:txBody>
        </p:sp>
        <p:pic>
          <p:nvPicPr>
            <p:cNvPr id="382" name="Google Shape;382;p64"/>
            <p:cNvPicPr preferRelativeResize="0"/>
            <p:nvPr/>
          </p:nvPicPr>
          <p:blipFill rotWithShape="1">
            <a:blip r:embed="rId5">
              <a:alphaModFix/>
            </a:blip>
            <a:srcRect b="22203"/>
            <a:stretch/>
          </p:blipFill>
          <p:spPr>
            <a:xfrm>
              <a:off x="3795861" y="2463084"/>
              <a:ext cx="1935689" cy="898451"/>
            </a:xfrm>
            <a:prstGeom prst="rect">
              <a:avLst/>
            </a:prstGeom>
            <a:noFill/>
            <a:ln>
              <a:noFill/>
            </a:ln>
          </p:spPr>
        </p:pic>
      </p:grpSp>
      <p:grpSp>
        <p:nvGrpSpPr>
          <p:cNvPr id="383" name="Google Shape;383;p64"/>
          <p:cNvGrpSpPr/>
          <p:nvPr/>
        </p:nvGrpSpPr>
        <p:grpSpPr>
          <a:xfrm>
            <a:off x="1695290" y="2534900"/>
            <a:ext cx="5006857" cy="346275"/>
            <a:chOff x="-389113" y="3379866"/>
            <a:chExt cx="6675809" cy="461700"/>
          </a:xfrm>
        </p:grpSpPr>
        <p:sp>
          <p:nvSpPr>
            <p:cNvPr id="384" name="Google Shape;384;p64"/>
            <p:cNvSpPr/>
            <p:nvPr/>
          </p:nvSpPr>
          <p:spPr>
            <a:xfrm>
              <a:off x="-389113" y="3379866"/>
              <a:ext cx="6313500" cy="4617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800" b="0" i="0" u="none" strike="noStrike" cap="none">
                  <a:solidFill>
                    <a:schemeClr val="lt1"/>
                  </a:solidFill>
                  <a:latin typeface="Arial"/>
                  <a:ea typeface="Arial"/>
                  <a:cs typeface="Arial"/>
                  <a:sym typeface="Arial"/>
                </a:rPr>
                <a:t>www.douglascountyhealth.com</a:t>
              </a:r>
              <a:endParaRPr sz="1100"/>
            </a:p>
          </p:txBody>
        </p:sp>
        <p:pic>
          <p:nvPicPr>
            <p:cNvPr id="385" name="Google Shape;385;p64"/>
            <p:cNvPicPr preferRelativeResize="0"/>
            <p:nvPr/>
          </p:nvPicPr>
          <p:blipFill rotWithShape="1">
            <a:blip r:embed="rId6">
              <a:alphaModFix/>
            </a:blip>
            <a:srcRect/>
            <a:stretch/>
          </p:blipFill>
          <p:spPr>
            <a:xfrm>
              <a:off x="5053239" y="3413591"/>
              <a:ext cx="1233457" cy="340659"/>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
              <a:t>COVID-19 Vaccination Timeline</a:t>
            </a:r>
            <a:endParaRPr/>
          </a:p>
          <a:p>
            <a:pPr marL="0" lvl="0" indent="0" algn="ctr" rtl="0">
              <a:lnSpc>
                <a:spcPct val="90000"/>
              </a:lnSpc>
              <a:spcBef>
                <a:spcPts val="0"/>
              </a:spcBef>
              <a:spcAft>
                <a:spcPts val="0"/>
              </a:spcAft>
              <a:buClr>
                <a:schemeClr val="lt1"/>
              </a:buClr>
              <a:buSzPts val="3300"/>
              <a:buFont typeface="Arial"/>
              <a:buNone/>
            </a:pPr>
            <a:endParaRPr/>
          </a:p>
        </p:txBody>
      </p:sp>
      <p:sp>
        <p:nvSpPr>
          <p:cNvPr id="236" name="Google Shape;236;p41"/>
          <p:cNvSpPr txBox="1">
            <a:spLocks noGrp="1"/>
          </p:cNvSpPr>
          <p:nvPr>
            <p:ph type="body" idx="1"/>
          </p:nvPr>
        </p:nvSpPr>
        <p:spPr>
          <a:xfrm>
            <a:off x="1534320" y="1287638"/>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70000"/>
              </a:lnSpc>
              <a:spcBef>
                <a:spcPts val="0"/>
              </a:spcBef>
              <a:spcAft>
                <a:spcPts val="0"/>
              </a:spcAft>
              <a:buClr>
                <a:schemeClr val="lt1"/>
              </a:buClr>
              <a:buSzPts val="560"/>
              <a:buFont typeface="Arial"/>
              <a:buNone/>
            </a:pPr>
            <a:r>
              <a:rPr lang="en" sz="660">
                <a:solidFill>
                  <a:schemeClr val="dk1"/>
                </a:solidFill>
              </a:rPr>
              <a:t>Dec. 2020:  Pfizer BioNTech monovalent primary series (16+) and Moderna monovalent primary series (18+)  vaccines receive EUA and ACIP recommendation for 16+ y.o.</a:t>
            </a:r>
            <a:endParaRPr sz="1060">
              <a:solidFill>
                <a:schemeClr val="dk1"/>
              </a:solidFill>
            </a:endParaRPr>
          </a:p>
          <a:p>
            <a:pPr marL="0" lvl="0" indent="0" algn="l" rtl="0">
              <a:lnSpc>
                <a:spcPct val="70000"/>
              </a:lnSpc>
              <a:spcBef>
                <a:spcPts val="1000"/>
              </a:spcBef>
              <a:spcAft>
                <a:spcPts val="0"/>
              </a:spcAft>
              <a:buClr>
                <a:schemeClr val="lt1"/>
              </a:buClr>
              <a:buSzPts val="560"/>
              <a:buFont typeface="Arial"/>
              <a:buNone/>
            </a:pPr>
            <a:r>
              <a:rPr lang="en" sz="660">
                <a:solidFill>
                  <a:schemeClr val="dk1"/>
                </a:solidFill>
              </a:rPr>
              <a:t>Feb. 2021:    Janssen monovalent primary vaccine receives EUA and ACIP recommendation for 18+</a:t>
            </a:r>
            <a:endParaRPr sz="1220">
              <a:solidFill>
                <a:schemeClr val="dk1"/>
              </a:solidFill>
            </a:endParaRPr>
          </a:p>
          <a:p>
            <a:pPr marL="0" lvl="0" indent="0" algn="l" rtl="0">
              <a:lnSpc>
                <a:spcPct val="70000"/>
              </a:lnSpc>
              <a:spcBef>
                <a:spcPts val="1000"/>
              </a:spcBef>
              <a:spcAft>
                <a:spcPts val="0"/>
              </a:spcAft>
              <a:buClr>
                <a:schemeClr val="lt1"/>
              </a:buClr>
              <a:buSzPts val="560"/>
              <a:buFont typeface="Arial"/>
              <a:buNone/>
            </a:pPr>
            <a:r>
              <a:rPr lang="en" sz="660">
                <a:solidFill>
                  <a:schemeClr val="dk1"/>
                </a:solidFill>
              </a:rPr>
              <a:t>Apr. 2021:     All adults now eligible nationwide for COVID-19 vaccines (tiers/eligibility based on occupation/risk removed) </a:t>
            </a:r>
            <a:endParaRPr sz="1220">
              <a:solidFill>
                <a:schemeClr val="dk1"/>
              </a:solidFill>
            </a:endParaRPr>
          </a:p>
          <a:p>
            <a:pPr marL="0" lvl="0" indent="0" algn="l" rtl="0">
              <a:lnSpc>
                <a:spcPct val="70000"/>
              </a:lnSpc>
              <a:spcBef>
                <a:spcPts val="1000"/>
              </a:spcBef>
              <a:spcAft>
                <a:spcPts val="0"/>
              </a:spcAft>
              <a:buClr>
                <a:schemeClr val="lt1"/>
              </a:buClr>
              <a:buSzPts val="560"/>
              <a:buFont typeface="Arial"/>
              <a:buNone/>
            </a:pPr>
            <a:r>
              <a:rPr lang="en" sz="660">
                <a:solidFill>
                  <a:schemeClr val="dk1"/>
                </a:solidFill>
              </a:rPr>
              <a:t>May 2021:    Pfizer BioNTech monovalent primary series authorized for adolescents (ages 12- 15 y.o.)</a:t>
            </a:r>
            <a:endParaRPr sz="1220">
              <a:solidFill>
                <a:schemeClr val="dk1"/>
              </a:solidFill>
            </a:endParaRPr>
          </a:p>
          <a:p>
            <a:pPr marL="0" lvl="0" indent="0" algn="l" rtl="0">
              <a:lnSpc>
                <a:spcPct val="70000"/>
              </a:lnSpc>
              <a:spcBef>
                <a:spcPts val="1000"/>
              </a:spcBef>
              <a:spcAft>
                <a:spcPts val="0"/>
              </a:spcAft>
              <a:buClr>
                <a:schemeClr val="lt1"/>
              </a:buClr>
              <a:buSzPts val="560"/>
              <a:buFont typeface="Arial"/>
              <a:buNone/>
            </a:pPr>
            <a:r>
              <a:rPr lang="en" sz="660">
                <a:solidFill>
                  <a:schemeClr val="dk1"/>
                </a:solidFill>
              </a:rPr>
              <a:t>Aug. 2021: ACIP recommends 3</a:t>
            </a:r>
            <a:r>
              <a:rPr lang="en" sz="660" baseline="30000">
                <a:solidFill>
                  <a:schemeClr val="dk1"/>
                </a:solidFill>
              </a:rPr>
              <a:t>rd</a:t>
            </a:r>
            <a:r>
              <a:rPr lang="en" sz="660">
                <a:solidFill>
                  <a:schemeClr val="dk1"/>
                </a:solidFill>
              </a:rPr>
              <a:t> additional dose of mRNA primary series vaccine for immunocompromised individuals </a:t>
            </a:r>
            <a:r>
              <a:rPr lang="en" sz="1060">
                <a:solidFill>
                  <a:schemeClr val="dk1"/>
                </a:solidFill>
              </a:rPr>
              <a:t>/// </a:t>
            </a:r>
            <a:r>
              <a:rPr lang="en" sz="660">
                <a:solidFill>
                  <a:schemeClr val="dk1"/>
                </a:solidFill>
              </a:rPr>
              <a:t>Full FDA approval for Pfizer BioNTech 16+ (COMIRNATY)</a:t>
            </a:r>
            <a:endParaRPr sz="1060">
              <a:solidFill>
                <a:schemeClr val="dk1"/>
              </a:solidFill>
            </a:endParaRPr>
          </a:p>
          <a:p>
            <a:pPr marL="0" lvl="0" indent="0" algn="l" rtl="0">
              <a:lnSpc>
                <a:spcPct val="70000"/>
              </a:lnSpc>
              <a:spcBef>
                <a:spcPts val="1000"/>
              </a:spcBef>
              <a:spcAft>
                <a:spcPts val="0"/>
              </a:spcAft>
              <a:buClr>
                <a:schemeClr val="lt1"/>
              </a:buClr>
              <a:buSzPts val="560"/>
              <a:buFont typeface="Arial"/>
              <a:buNone/>
            </a:pPr>
            <a:r>
              <a:rPr lang="en" sz="660">
                <a:solidFill>
                  <a:schemeClr val="dk1"/>
                </a:solidFill>
              </a:rPr>
              <a:t>Sept. 2021: Monovalent Booster authorized for those 65+ and high risk (12+) and for all Janssen primary series recipients </a:t>
            </a:r>
            <a:endParaRPr sz="1220">
              <a:solidFill>
                <a:schemeClr val="dk1"/>
              </a:solidFill>
            </a:endParaRPr>
          </a:p>
          <a:p>
            <a:pPr marL="0" lvl="0" indent="0" algn="l" rtl="0">
              <a:lnSpc>
                <a:spcPct val="70000"/>
              </a:lnSpc>
              <a:spcBef>
                <a:spcPts val="1000"/>
              </a:spcBef>
              <a:spcAft>
                <a:spcPts val="0"/>
              </a:spcAft>
              <a:buClr>
                <a:schemeClr val="lt1"/>
              </a:buClr>
              <a:buSzPts val="560"/>
              <a:buFont typeface="Arial"/>
              <a:buNone/>
            </a:pPr>
            <a:r>
              <a:rPr lang="en" sz="660">
                <a:solidFill>
                  <a:schemeClr val="dk1"/>
                </a:solidFill>
              </a:rPr>
              <a:t>Oct. 2021:   “Mixing and Matching” of monovalent boosters permitted</a:t>
            </a:r>
            <a:endParaRPr sz="1220">
              <a:solidFill>
                <a:schemeClr val="dk1"/>
              </a:solidFill>
            </a:endParaRPr>
          </a:p>
          <a:p>
            <a:pPr marL="0" lvl="0" indent="0" algn="l" rtl="0">
              <a:lnSpc>
                <a:spcPct val="70000"/>
              </a:lnSpc>
              <a:spcBef>
                <a:spcPts val="1000"/>
              </a:spcBef>
              <a:spcAft>
                <a:spcPts val="0"/>
              </a:spcAft>
              <a:buClr>
                <a:schemeClr val="lt1"/>
              </a:buClr>
              <a:buSzPts val="560"/>
              <a:buFont typeface="Arial"/>
              <a:buNone/>
            </a:pPr>
            <a:r>
              <a:rPr lang="en" sz="660">
                <a:solidFill>
                  <a:schemeClr val="dk1"/>
                </a:solidFill>
              </a:rPr>
              <a:t>Nov. 2021: Pfizer BioNTech monovalent primary series pediatric vaccine for children aged 5 to 11 years old // Monovalent Booster shot recommendation expanded to everyone &gt;18 years old who received Pfizer or Moderna vaccine </a:t>
            </a:r>
            <a:endParaRPr sz="1060">
              <a:solidFill>
                <a:schemeClr val="dk1"/>
              </a:solidFill>
            </a:endParaRPr>
          </a:p>
          <a:p>
            <a:pPr marL="0" lvl="0" indent="0" algn="l" rtl="0">
              <a:lnSpc>
                <a:spcPct val="70000"/>
              </a:lnSpc>
              <a:spcBef>
                <a:spcPts val="1000"/>
              </a:spcBef>
              <a:spcAft>
                <a:spcPts val="0"/>
              </a:spcAft>
              <a:buClr>
                <a:schemeClr val="lt1"/>
              </a:buClr>
              <a:buSzPts val="560"/>
              <a:buFont typeface="Arial"/>
              <a:buNone/>
            </a:pPr>
            <a:r>
              <a:rPr lang="en" sz="660">
                <a:solidFill>
                  <a:schemeClr val="dk1"/>
                </a:solidFill>
              </a:rPr>
              <a:t>Dec. 2021:  Monovalent Boosters expanded to 16/17 y.o. for Pfizer BioNTech</a:t>
            </a:r>
            <a:r>
              <a:rPr lang="en" sz="1060">
                <a:solidFill>
                  <a:schemeClr val="dk1"/>
                </a:solidFill>
              </a:rPr>
              <a:t>//</a:t>
            </a:r>
            <a:r>
              <a:rPr lang="en" sz="660">
                <a:solidFill>
                  <a:schemeClr val="dk1"/>
                </a:solidFill>
              </a:rPr>
              <a:t> Clear preference for mRNA over Janssen vaccine stated by CDC</a:t>
            </a:r>
            <a:endParaRPr sz="1060">
              <a:solidFill>
                <a:schemeClr val="dk1"/>
              </a:solidFill>
            </a:endParaRPr>
          </a:p>
          <a:p>
            <a:pPr marL="0" lvl="0" indent="0" algn="l" rtl="0">
              <a:lnSpc>
                <a:spcPct val="70000"/>
              </a:lnSpc>
              <a:spcBef>
                <a:spcPts val="1000"/>
              </a:spcBef>
              <a:spcAft>
                <a:spcPts val="0"/>
              </a:spcAft>
              <a:buClr>
                <a:schemeClr val="lt1"/>
              </a:buClr>
              <a:buSzPts val="560"/>
              <a:buFont typeface="Arial"/>
              <a:buNone/>
            </a:pPr>
            <a:r>
              <a:rPr lang="en" sz="660">
                <a:solidFill>
                  <a:schemeClr val="dk1"/>
                </a:solidFill>
              </a:rPr>
              <a:t>Jan. 2022: Full FDA approval of Moderna 18+ (SPIKEVAX) /// Boosters expanded to 12–15-year-olds for Pfizer BioNTech</a:t>
            </a:r>
            <a:endParaRPr sz="1220">
              <a:solidFill>
                <a:schemeClr val="dk1"/>
              </a:solidFill>
            </a:endParaRPr>
          </a:p>
          <a:p>
            <a:pPr marL="0" lvl="0" indent="0" algn="l" rtl="0">
              <a:lnSpc>
                <a:spcPct val="70000"/>
              </a:lnSpc>
              <a:spcBef>
                <a:spcPts val="1000"/>
              </a:spcBef>
              <a:spcAft>
                <a:spcPts val="0"/>
              </a:spcAft>
              <a:buClr>
                <a:schemeClr val="lt1"/>
              </a:buClr>
              <a:buSzPts val="560"/>
              <a:buFont typeface="Arial"/>
              <a:buNone/>
            </a:pPr>
            <a:r>
              <a:rPr lang="en" sz="660">
                <a:solidFill>
                  <a:schemeClr val="dk1"/>
                </a:solidFill>
              </a:rPr>
              <a:t>Mar. 2022: Additional (2nd) monovalent booster dose authorized for 50+ or certain high-risk groups</a:t>
            </a:r>
            <a:endParaRPr sz="1220">
              <a:solidFill>
                <a:schemeClr val="dk1"/>
              </a:solidFill>
            </a:endParaRPr>
          </a:p>
          <a:p>
            <a:pPr marL="0" lvl="0" indent="0" algn="l" rtl="0">
              <a:lnSpc>
                <a:spcPct val="70000"/>
              </a:lnSpc>
              <a:spcBef>
                <a:spcPts val="1000"/>
              </a:spcBef>
              <a:spcAft>
                <a:spcPts val="0"/>
              </a:spcAft>
              <a:buClr>
                <a:schemeClr val="lt1"/>
              </a:buClr>
              <a:buSzPts val="560"/>
              <a:buNone/>
            </a:pPr>
            <a:r>
              <a:rPr lang="en" sz="660">
                <a:solidFill>
                  <a:schemeClr val="dk1"/>
                </a:solidFill>
              </a:rPr>
              <a:t>October 2021: Monovalent booster dose authorized for 5-11 y.o. </a:t>
            </a:r>
            <a:endParaRPr sz="660">
              <a:solidFill>
                <a:schemeClr val="dk1"/>
              </a:solidFill>
            </a:endParaRPr>
          </a:p>
          <a:p>
            <a:pPr marL="0" lvl="0" indent="0" algn="l" rtl="0">
              <a:lnSpc>
                <a:spcPct val="70000"/>
              </a:lnSpc>
              <a:spcBef>
                <a:spcPts val="1000"/>
              </a:spcBef>
              <a:spcAft>
                <a:spcPts val="0"/>
              </a:spcAft>
              <a:buClr>
                <a:schemeClr val="lt1"/>
              </a:buClr>
              <a:buSzPts val="560"/>
              <a:buNone/>
            </a:pPr>
            <a:r>
              <a:rPr lang="en" sz="660">
                <a:solidFill>
                  <a:schemeClr val="dk1"/>
                </a:solidFill>
              </a:rPr>
              <a:t>June 2022: Primary series monovalent vaccinations authorized for children &lt;5 y.o. </a:t>
            </a:r>
            <a:endParaRPr sz="660">
              <a:solidFill>
                <a:schemeClr val="dk1"/>
              </a:solidFill>
            </a:endParaRPr>
          </a:p>
          <a:p>
            <a:pPr marL="0" lvl="0" indent="0" algn="l" rtl="0">
              <a:lnSpc>
                <a:spcPct val="70000"/>
              </a:lnSpc>
              <a:spcBef>
                <a:spcPts val="1000"/>
              </a:spcBef>
              <a:spcAft>
                <a:spcPts val="0"/>
              </a:spcAft>
              <a:buClr>
                <a:schemeClr val="lt1"/>
              </a:buClr>
              <a:buSzPts val="560"/>
              <a:buNone/>
            </a:pPr>
            <a:r>
              <a:rPr lang="en" sz="660">
                <a:solidFill>
                  <a:schemeClr val="dk1"/>
                </a:solidFill>
              </a:rPr>
              <a:t>September 2022: Bivalent booster dose authorized for people 12+ y.o. </a:t>
            </a:r>
            <a:endParaRPr sz="660">
              <a:solidFill>
                <a:schemeClr val="dk1"/>
              </a:solidFill>
            </a:endParaRPr>
          </a:p>
          <a:p>
            <a:pPr marL="0" lvl="0" indent="0" algn="l" rtl="0">
              <a:lnSpc>
                <a:spcPct val="70000"/>
              </a:lnSpc>
              <a:spcBef>
                <a:spcPts val="1000"/>
              </a:spcBef>
              <a:spcAft>
                <a:spcPts val="0"/>
              </a:spcAft>
              <a:buClr>
                <a:schemeClr val="lt1"/>
              </a:buClr>
              <a:buSzPts val="560"/>
              <a:buNone/>
            </a:pPr>
            <a:r>
              <a:rPr lang="en" sz="660">
                <a:solidFill>
                  <a:schemeClr val="dk1"/>
                </a:solidFill>
              </a:rPr>
              <a:t>October 2022: Bivalent booster dose authorized for children 5-11 y.o. </a:t>
            </a:r>
            <a:endParaRPr sz="660">
              <a:solidFill>
                <a:schemeClr val="dk1"/>
              </a:solidFill>
            </a:endParaRPr>
          </a:p>
          <a:p>
            <a:pPr marL="0" lvl="0" indent="0" algn="l" rtl="0">
              <a:lnSpc>
                <a:spcPct val="70000"/>
              </a:lnSpc>
              <a:spcBef>
                <a:spcPts val="1000"/>
              </a:spcBef>
              <a:spcAft>
                <a:spcPts val="0"/>
              </a:spcAft>
              <a:buClr>
                <a:schemeClr val="lt1"/>
              </a:buClr>
              <a:buSzPts val="560"/>
              <a:buNone/>
            </a:pPr>
            <a:r>
              <a:rPr lang="en" sz="660">
                <a:solidFill>
                  <a:schemeClr val="dk1"/>
                </a:solidFill>
              </a:rPr>
              <a:t>December 2022: Bivalent booster doses for some &lt;6 y.o.</a:t>
            </a:r>
            <a:endParaRPr sz="660">
              <a:solidFill>
                <a:schemeClr val="dk1"/>
              </a:solidFill>
            </a:endParaRPr>
          </a:p>
          <a:p>
            <a:pPr marL="0" lvl="0" indent="0" algn="l" rtl="0">
              <a:lnSpc>
                <a:spcPct val="70000"/>
              </a:lnSpc>
              <a:spcBef>
                <a:spcPts val="1000"/>
              </a:spcBef>
              <a:spcAft>
                <a:spcPts val="0"/>
              </a:spcAft>
              <a:buClr>
                <a:schemeClr val="lt1"/>
              </a:buClr>
              <a:buSzPts val="560"/>
              <a:buNone/>
            </a:pPr>
            <a:r>
              <a:rPr lang="en" sz="660">
                <a:solidFill>
                  <a:schemeClr val="dk1"/>
                </a:solidFill>
              </a:rPr>
              <a:t>March 2023: Monovalent products removed from the market. No primary series doses for individuals 6+ y.o. without immunocompromise. Additional bivalent vaccine for 65+ and immunocompromised </a:t>
            </a:r>
            <a:endParaRPr sz="660">
              <a:solidFill>
                <a:schemeClr val="dk1"/>
              </a:solidFill>
            </a:endParaRPr>
          </a:p>
          <a:p>
            <a:pPr marL="0" lvl="0" indent="0" algn="l" rtl="0">
              <a:lnSpc>
                <a:spcPct val="70000"/>
              </a:lnSpc>
              <a:spcBef>
                <a:spcPts val="1000"/>
              </a:spcBef>
              <a:spcAft>
                <a:spcPts val="0"/>
              </a:spcAft>
              <a:buClr>
                <a:schemeClr val="lt1"/>
              </a:buClr>
              <a:buSzPts val="560"/>
              <a:buNone/>
            </a:pPr>
            <a:r>
              <a:rPr lang="en" sz="660">
                <a:solidFill>
                  <a:schemeClr val="dk1"/>
                </a:solidFill>
              </a:rPr>
              <a:t>May 2023: Janssen no longer available in the USA </a:t>
            </a:r>
            <a:endParaRPr sz="660">
              <a:solidFill>
                <a:schemeClr val="dk1"/>
              </a:solidFill>
            </a:endParaRPr>
          </a:p>
          <a:p>
            <a:pPr marL="0" lvl="0" indent="0" algn="l" rtl="0">
              <a:lnSpc>
                <a:spcPct val="70000"/>
              </a:lnSpc>
              <a:spcBef>
                <a:spcPts val="1000"/>
              </a:spcBef>
              <a:spcAft>
                <a:spcPts val="0"/>
              </a:spcAft>
              <a:buClr>
                <a:schemeClr val="lt1"/>
              </a:buClr>
              <a:buSzPts val="560"/>
              <a:buFont typeface="Arial"/>
              <a:buNone/>
            </a:pPr>
            <a:endParaRPr sz="66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
              <a:t>Recent COVID-19 Updates </a:t>
            </a:r>
            <a:endParaRPr/>
          </a:p>
          <a:p>
            <a:pPr marL="0" lvl="0" indent="0" algn="ctr" rtl="0">
              <a:lnSpc>
                <a:spcPct val="90000"/>
              </a:lnSpc>
              <a:spcBef>
                <a:spcPts val="0"/>
              </a:spcBef>
              <a:spcAft>
                <a:spcPts val="0"/>
              </a:spcAft>
              <a:buClr>
                <a:schemeClr val="lt1"/>
              </a:buClr>
              <a:buSzPts val="3300"/>
              <a:buFont typeface="Arial"/>
              <a:buNone/>
            </a:pPr>
            <a:endParaRPr/>
          </a:p>
        </p:txBody>
      </p:sp>
      <p:pic>
        <p:nvPicPr>
          <p:cNvPr id="242" name="Google Shape;242;p42"/>
          <p:cNvPicPr preferRelativeResize="0"/>
          <p:nvPr/>
        </p:nvPicPr>
        <p:blipFill>
          <a:blip r:embed="rId3">
            <a:alphaModFix/>
          </a:blip>
          <a:stretch>
            <a:fillRect/>
          </a:stretch>
        </p:blipFill>
        <p:spPr>
          <a:xfrm>
            <a:off x="4406725" y="1268050"/>
            <a:ext cx="4294651" cy="3683676"/>
          </a:xfrm>
          <a:prstGeom prst="rect">
            <a:avLst/>
          </a:prstGeom>
          <a:noFill/>
          <a:ln>
            <a:noFill/>
          </a:ln>
        </p:spPr>
      </p:pic>
      <p:sp>
        <p:nvSpPr>
          <p:cNvPr id="243" name="Google Shape;243;p42"/>
          <p:cNvSpPr txBox="1"/>
          <p:nvPr/>
        </p:nvSpPr>
        <p:spPr>
          <a:xfrm>
            <a:off x="95250" y="1268050"/>
            <a:ext cx="4387200" cy="29862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Calibri"/>
              <a:buChar char="●"/>
            </a:pPr>
            <a:r>
              <a:rPr lang="en">
                <a:latin typeface="Calibri"/>
                <a:ea typeface="Calibri"/>
                <a:cs typeface="Calibri"/>
                <a:sym typeface="Calibri"/>
              </a:rPr>
              <a:t>April 2023/May 2023: </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No more monovalent</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6+ y.o.: 1 bivalent dose to be up-to-date</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Extra bivalent dose for 65+ and immunocompromised</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Special schedules for children &lt;6 y.o. and immunocompromised</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mRNA EUAs combined into 1 EUA per brand </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No changes to Novavax (the only non-mRNA option)</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Janssen no longer on market (expired)</a:t>
            </a:r>
            <a:endParaRPr>
              <a:latin typeface="Calibri"/>
              <a:ea typeface="Calibri"/>
              <a:cs typeface="Calibri"/>
              <a:sym typeface="Calibri"/>
            </a:endParaRPr>
          </a:p>
          <a:p>
            <a:pPr marL="914400" lvl="1" indent="-317500" algn="l" rtl="0">
              <a:spcBef>
                <a:spcPts val="0"/>
              </a:spcBef>
              <a:spcAft>
                <a:spcPts val="0"/>
              </a:spcAft>
              <a:buSzPts val="1400"/>
              <a:buFont typeface="Calibri"/>
              <a:buChar char="○"/>
            </a:pPr>
            <a:r>
              <a:rPr lang="en">
                <a:latin typeface="Calibri"/>
                <a:ea typeface="Calibri"/>
                <a:cs typeface="Calibri"/>
                <a:sym typeface="Calibri"/>
              </a:rPr>
              <a:t>Direct ordering from NESIIS still available</a:t>
            </a:r>
            <a:endParaRPr>
              <a:latin typeface="Calibri"/>
              <a:ea typeface="Calibri"/>
              <a:cs typeface="Calibri"/>
              <a:sym typeface="Calibri"/>
            </a:endParaRPr>
          </a:p>
          <a:p>
            <a:pPr marL="457200" lvl="0" indent="-317500" algn="l" rtl="0">
              <a:spcBef>
                <a:spcPts val="0"/>
              </a:spcBef>
              <a:spcAft>
                <a:spcPts val="0"/>
              </a:spcAft>
              <a:buSzPts val="1400"/>
              <a:buFont typeface="Calibri"/>
              <a:buChar char="●"/>
            </a:pPr>
            <a:r>
              <a:rPr lang="en" u="sng">
                <a:solidFill>
                  <a:schemeClr val="hlink"/>
                </a:solidFill>
                <a:latin typeface="Calibri"/>
                <a:ea typeface="Calibri"/>
                <a:cs typeface="Calibri"/>
                <a:sym typeface="Calibri"/>
                <a:hlinkClick r:id="rId4"/>
              </a:rPr>
              <a:t>Interim Clinical Considerations</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
              <a:t>Vaccine Hesitancy </a:t>
            </a:r>
            <a:endParaRPr/>
          </a:p>
          <a:p>
            <a:pPr marL="0" lvl="0" indent="0" algn="ctr" rtl="0">
              <a:lnSpc>
                <a:spcPct val="90000"/>
              </a:lnSpc>
              <a:spcBef>
                <a:spcPts val="0"/>
              </a:spcBef>
              <a:spcAft>
                <a:spcPts val="0"/>
              </a:spcAft>
              <a:buClr>
                <a:schemeClr val="lt1"/>
              </a:buClr>
              <a:buSzPts val="3300"/>
              <a:buFont typeface="Arial"/>
              <a:buNone/>
            </a:pPr>
            <a:endParaRPr/>
          </a:p>
        </p:txBody>
      </p:sp>
      <p:sp>
        <p:nvSpPr>
          <p:cNvPr id="249" name="Google Shape;249;p43"/>
          <p:cNvSpPr txBox="1">
            <a:spLocks noGrp="1"/>
          </p:cNvSpPr>
          <p:nvPr>
            <p:ph type="body" idx="1"/>
          </p:nvPr>
        </p:nvSpPr>
        <p:spPr>
          <a:xfrm>
            <a:off x="607595" y="1385888"/>
            <a:ext cx="7886700" cy="3263400"/>
          </a:xfrm>
          <a:prstGeom prst="rect">
            <a:avLst/>
          </a:prstGeom>
          <a:noFill/>
          <a:ln>
            <a:noFill/>
          </a:ln>
        </p:spPr>
        <p:txBody>
          <a:bodyPr spcFirstLastPara="1" wrap="square" lIns="68575" tIns="34275" rIns="68575" bIns="34275" anchor="t" anchorCtr="0">
            <a:normAutofit/>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DCHD to conduct a study on vaccine hesitancy in collaboration with Professional Research Consultants (PRC) </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u="sng">
                <a:solidFill>
                  <a:schemeClr val="hlink"/>
                </a:solidFill>
                <a:hlinkClick r:id="rId3"/>
              </a:rPr>
              <a:t>Nature study </a:t>
            </a:r>
            <a:r>
              <a:rPr lang="en" sz="1800">
                <a:solidFill>
                  <a:schemeClr val="dk1"/>
                </a:solidFill>
              </a:rPr>
              <a:t>(Stamm, et al., 2023) on how to combat vaccine fatigue</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sz="1800">
                <a:solidFill>
                  <a:schemeClr val="dk1"/>
                </a:solidFill>
              </a:rPr>
              <a:t>Different groups respond differently to specific motivators</a:t>
            </a:r>
            <a:endParaRPr sz="1800">
              <a:solidFill>
                <a:schemeClr val="dk1"/>
              </a:solidFill>
            </a:endParaRPr>
          </a:p>
          <a:p>
            <a:pPr marL="914400" lvl="1" indent="-342900" algn="l" rtl="0">
              <a:lnSpc>
                <a:spcPct val="115000"/>
              </a:lnSpc>
              <a:spcBef>
                <a:spcPts val="0"/>
              </a:spcBef>
              <a:spcAft>
                <a:spcPts val="0"/>
              </a:spcAft>
              <a:buClr>
                <a:schemeClr val="dk1"/>
              </a:buClr>
              <a:buSzPts val="1800"/>
              <a:buChar char="○"/>
            </a:pPr>
            <a:r>
              <a:rPr lang="en">
                <a:solidFill>
                  <a:schemeClr val="dk1"/>
                </a:solidFill>
              </a:rPr>
              <a:t>Tailor vaccine messages to each subgroup and their needs</a:t>
            </a:r>
            <a:endParaRPr>
              <a:solidFill>
                <a:schemeClr val="dk1"/>
              </a:solidFill>
            </a:endParaRPr>
          </a:p>
          <a:p>
            <a:pPr marL="1371600" lvl="2" indent="-342900" algn="l" rtl="0">
              <a:lnSpc>
                <a:spcPct val="115000"/>
              </a:lnSpc>
              <a:spcBef>
                <a:spcPts val="0"/>
              </a:spcBef>
              <a:spcAft>
                <a:spcPts val="0"/>
              </a:spcAft>
              <a:buClr>
                <a:schemeClr val="dk1"/>
              </a:buClr>
              <a:buSzPts val="1800"/>
              <a:buChar char="■"/>
            </a:pPr>
            <a:r>
              <a:rPr lang="en">
                <a:solidFill>
                  <a:schemeClr val="dk1"/>
                </a:solidFill>
              </a:rPr>
              <a:t>Community Spirit motivates Unvaccinated </a:t>
            </a:r>
            <a:endParaRPr>
              <a:solidFill>
                <a:schemeClr val="dk1"/>
              </a:solidFill>
            </a:endParaRPr>
          </a:p>
          <a:p>
            <a:pPr marL="1371600" lvl="2" indent="-323850" algn="l" rtl="0">
              <a:lnSpc>
                <a:spcPct val="115000"/>
              </a:lnSpc>
              <a:spcBef>
                <a:spcPts val="0"/>
              </a:spcBef>
              <a:spcAft>
                <a:spcPts val="0"/>
              </a:spcAft>
              <a:buClr>
                <a:schemeClr val="dk1"/>
              </a:buClr>
              <a:buSzPts val="1500"/>
              <a:buChar char="■"/>
            </a:pPr>
            <a:r>
              <a:rPr lang="en">
                <a:solidFill>
                  <a:schemeClr val="dk1"/>
                </a:solidFill>
              </a:rPr>
              <a:t>Incentives for those vaccinated once or Twice</a:t>
            </a:r>
            <a:endParaRPr>
              <a:solidFill>
                <a:schemeClr val="dk1"/>
              </a:solidFill>
            </a:endParaRPr>
          </a:p>
          <a:p>
            <a:pPr marL="1371600" lvl="2" indent="-323850" algn="l" rtl="0">
              <a:lnSpc>
                <a:spcPct val="115000"/>
              </a:lnSpc>
              <a:spcBef>
                <a:spcPts val="0"/>
              </a:spcBef>
              <a:spcAft>
                <a:spcPts val="0"/>
              </a:spcAft>
              <a:buClr>
                <a:schemeClr val="dk1"/>
              </a:buClr>
              <a:buSzPts val="1500"/>
              <a:buChar char="■"/>
            </a:pPr>
            <a:r>
              <a:rPr lang="en">
                <a:solidFill>
                  <a:schemeClr val="dk1"/>
                </a:solidFill>
              </a:rPr>
              <a:t>Low costs and new formulas for 3+ Vaccinated</a:t>
            </a:r>
            <a:endParaRPr>
              <a:solidFill>
                <a:schemeClr val="dk1"/>
              </a:solidFill>
            </a:endParaRPr>
          </a:p>
          <a:p>
            <a:pPr marL="914400" lvl="1" indent="-342900" algn="l" rtl="0">
              <a:lnSpc>
                <a:spcPct val="115000"/>
              </a:lnSpc>
              <a:spcBef>
                <a:spcPts val="0"/>
              </a:spcBef>
              <a:spcAft>
                <a:spcPts val="0"/>
              </a:spcAft>
              <a:buClr>
                <a:schemeClr val="dk1"/>
              </a:buClr>
              <a:buSzPts val="1800"/>
              <a:buChar char="○"/>
            </a:pPr>
            <a:r>
              <a:rPr lang="en">
                <a:solidFill>
                  <a:schemeClr val="dk1"/>
                </a:solidFill>
              </a:rPr>
              <a:t>Continue efforts to foster institutional trust </a:t>
            </a:r>
            <a:endParaRPr>
              <a:solidFill>
                <a:schemeClr val="dk1"/>
              </a:solidFill>
            </a:endParaRPr>
          </a:p>
        </p:txBody>
      </p:sp>
      <p:sp>
        <p:nvSpPr>
          <p:cNvPr id="250" name="Google Shape;250;p43"/>
          <p:cNvSpPr txBox="1"/>
          <p:nvPr/>
        </p:nvSpPr>
        <p:spPr>
          <a:xfrm>
            <a:off x="1535900" y="4866600"/>
            <a:ext cx="42807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6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lt1"/>
              </a:buClr>
              <a:buSzPts val="3300"/>
              <a:buFont typeface="Arial"/>
              <a:buNone/>
            </a:pPr>
            <a:r>
              <a:rPr lang="en"/>
              <a:t>What’s next for Covid-19 vaccines?</a:t>
            </a:r>
            <a:endParaRPr/>
          </a:p>
          <a:p>
            <a:pPr marL="0" lvl="0" indent="0" algn="ctr" rtl="0">
              <a:lnSpc>
                <a:spcPct val="90000"/>
              </a:lnSpc>
              <a:spcBef>
                <a:spcPts val="0"/>
              </a:spcBef>
              <a:spcAft>
                <a:spcPts val="0"/>
              </a:spcAft>
              <a:buClr>
                <a:schemeClr val="lt1"/>
              </a:buClr>
              <a:buSzPts val="3300"/>
              <a:buFont typeface="Arial"/>
              <a:buNone/>
            </a:pPr>
            <a:endParaRPr/>
          </a:p>
        </p:txBody>
      </p:sp>
      <p:sp>
        <p:nvSpPr>
          <p:cNvPr id="256" name="Google Shape;256;p44"/>
          <p:cNvSpPr txBox="1">
            <a:spLocks noGrp="1"/>
          </p:cNvSpPr>
          <p:nvPr>
            <p:ph type="body" idx="1"/>
          </p:nvPr>
        </p:nvSpPr>
        <p:spPr>
          <a:xfrm>
            <a:off x="607595" y="1385888"/>
            <a:ext cx="7886700" cy="3263400"/>
          </a:xfrm>
          <a:prstGeom prst="rect">
            <a:avLst/>
          </a:prstGeom>
          <a:noFill/>
          <a:ln>
            <a:noFill/>
          </a:ln>
        </p:spPr>
        <p:txBody>
          <a:bodyPr spcFirstLastPara="1" wrap="square" lIns="68575" tIns="34275" rIns="68575" bIns="34275" anchor="t" anchorCtr="0">
            <a:normAutofit lnSpcReduction="20000"/>
          </a:bodyPr>
          <a:lstStyle/>
          <a:p>
            <a:pPr marL="457200" lvl="0" indent="-342900" algn="l" rtl="0">
              <a:lnSpc>
                <a:spcPct val="115000"/>
              </a:lnSpc>
              <a:spcBef>
                <a:spcPts val="0"/>
              </a:spcBef>
              <a:spcAft>
                <a:spcPts val="0"/>
              </a:spcAft>
              <a:buClr>
                <a:schemeClr val="dk1"/>
              </a:buClr>
              <a:buSzPts val="1800"/>
              <a:buChar char="●"/>
            </a:pPr>
            <a:r>
              <a:rPr lang="en" sz="1800">
                <a:solidFill>
                  <a:schemeClr val="dk1"/>
                </a:solidFill>
              </a:rPr>
              <a:t>Currently, COVID-19 vaccines free to all</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Commercialization: Fall 2023</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Any new products (i.e. updated fall vaccine) will go straight to commercial </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Covid-19 is an ACIP-recommended vaccine = VFC covered</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Bridge Access Program for COVID-19 Vaccines and Treatments = for uninsured adults through 2024</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Most americans should continue to pay nothing out of pocket after commercialization</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highlight>
                  <a:schemeClr val="lt1"/>
                </a:highlight>
              </a:rPr>
              <a:t>NESIIS entry will not be required for private COVID-19 vaccines after commercialization</a:t>
            </a:r>
            <a:endParaRPr sz="1400">
              <a:solidFill>
                <a:schemeClr val="dk1"/>
              </a:solidFill>
              <a:highlight>
                <a:schemeClr val="lt1"/>
              </a:highlight>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Future of COVID-19 vaccines?</a:t>
            </a:r>
            <a:endParaRPr sz="18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June 15, 2023: VRBPAC meeting to discuss strain(s) to be included for COVID-19 2023-2024 vaccination campaign</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Likely annual covid-19 vaccines with similar cadence to influenza vaccines</a:t>
            </a:r>
            <a:endParaRPr sz="1400">
              <a:solidFill>
                <a:schemeClr val="dk1"/>
              </a:solidFill>
            </a:endParaRPr>
          </a:p>
          <a:p>
            <a:pPr marL="914400" lvl="1" indent="-317500" algn="l" rtl="0">
              <a:lnSpc>
                <a:spcPct val="115000"/>
              </a:lnSpc>
              <a:spcBef>
                <a:spcPts val="0"/>
              </a:spcBef>
              <a:spcAft>
                <a:spcPts val="0"/>
              </a:spcAft>
              <a:buClr>
                <a:schemeClr val="dk1"/>
              </a:buClr>
              <a:buSzPts val="1400"/>
              <a:buChar char="○"/>
            </a:pPr>
            <a:r>
              <a:rPr lang="en" sz="1400">
                <a:solidFill>
                  <a:schemeClr val="dk1"/>
                </a:solidFill>
              </a:rPr>
              <a:t>Project Next Gen = development of the next generation of COVID-19 vaccines</a:t>
            </a:r>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DCHD Data Portal  </a:t>
            </a:r>
            <a:endParaRPr/>
          </a:p>
        </p:txBody>
      </p:sp>
      <p:pic>
        <p:nvPicPr>
          <p:cNvPr id="262" name="Google Shape;262;p45"/>
          <p:cNvPicPr preferRelativeResize="0"/>
          <p:nvPr/>
        </p:nvPicPr>
        <p:blipFill>
          <a:blip r:embed="rId3">
            <a:alphaModFix/>
          </a:blip>
          <a:stretch>
            <a:fillRect/>
          </a:stretch>
        </p:blipFill>
        <p:spPr>
          <a:xfrm>
            <a:off x="1422200" y="1233950"/>
            <a:ext cx="6831326" cy="34684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a:t>DCHD Data Portal</a:t>
            </a:r>
            <a:endParaRPr/>
          </a:p>
        </p:txBody>
      </p:sp>
      <p:pic>
        <p:nvPicPr>
          <p:cNvPr id="268" name="Google Shape;268;p46"/>
          <p:cNvPicPr preferRelativeResize="0"/>
          <p:nvPr/>
        </p:nvPicPr>
        <p:blipFill>
          <a:blip r:embed="rId3">
            <a:alphaModFix/>
          </a:blip>
          <a:stretch>
            <a:fillRect/>
          </a:stretch>
        </p:blipFill>
        <p:spPr>
          <a:xfrm>
            <a:off x="1724549" y="1188700"/>
            <a:ext cx="5336198" cy="37753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47"/>
          <p:cNvSpPr txBox="1">
            <a:spLocks noGrp="1"/>
          </p:cNvSpPr>
          <p:nvPr>
            <p:ph type="title"/>
          </p:nvPr>
        </p:nvSpPr>
        <p:spPr>
          <a:xfrm>
            <a:off x="650025" y="68769"/>
            <a:ext cx="7886700" cy="994200"/>
          </a:xfrm>
          <a:prstGeom prst="rect">
            <a:avLst/>
          </a:prstGeom>
          <a:noFill/>
          <a:ln>
            <a:noFill/>
          </a:ln>
        </p:spPr>
        <p:txBody>
          <a:bodyPr spcFirstLastPara="1" wrap="square" lIns="68575" tIns="34275" rIns="68575" bIns="34275" anchor="ctr" anchorCtr="0">
            <a:normAutofit/>
          </a:bodyPr>
          <a:lstStyle/>
          <a:p>
            <a:pPr marL="0" lvl="0" indent="0" algn="ctr" rtl="0">
              <a:spcBef>
                <a:spcPts val="0"/>
              </a:spcBef>
              <a:spcAft>
                <a:spcPts val="0"/>
              </a:spcAft>
              <a:buClr>
                <a:schemeClr val="lt1"/>
              </a:buClr>
              <a:buSzPts val="3300"/>
              <a:buFont typeface="Arial"/>
              <a:buNone/>
            </a:pPr>
            <a:r>
              <a:rPr lang="en"/>
              <a:t>Covid19 Vaccine Dashboard</a:t>
            </a:r>
            <a:endParaRPr/>
          </a:p>
          <a:p>
            <a:pPr marL="0" lvl="0" indent="0" algn="ctr" rtl="0">
              <a:lnSpc>
                <a:spcPct val="90000"/>
              </a:lnSpc>
              <a:spcBef>
                <a:spcPts val="0"/>
              </a:spcBef>
              <a:spcAft>
                <a:spcPts val="0"/>
              </a:spcAft>
              <a:buClr>
                <a:schemeClr val="lt1"/>
              </a:buClr>
              <a:buSzPts val="3300"/>
              <a:buFont typeface="Arial"/>
              <a:buNone/>
            </a:pPr>
            <a:endParaRPr/>
          </a:p>
        </p:txBody>
      </p:sp>
      <p:pic>
        <p:nvPicPr>
          <p:cNvPr id="274" name="Google Shape;274;p47"/>
          <p:cNvPicPr preferRelativeResize="0"/>
          <p:nvPr/>
        </p:nvPicPr>
        <p:blipFill>
          <a:blip r:embed="rId3">
            <a:alphaModFix/>
          </a:blip>
          <a:stretch>
            <a:fillRect/>
          </a:stretch>
        </p:blipFill>
        <p:spPr>
          <a:xfrm>
            <a:off x="1196225" y="687875"/>
            <a:ext cx="7597801" cy="3643901"/>
          </a:xfrm>
          <a:prstGeom prst="rect">
            <a:avLst/>
          </a:prstGeom>
          <a:noFill/>
          <a:ln>
            <a:noFill/>
          </a:ln>
        </p:spPr>
      </p:pic>
      <p:sp>
        <p:nvSpPr>
          <p:cNvPr id="275" name="Google Shape;275;p47"/>
          <p:cNvSpPr txBox="1"/>
          <p:nvPr/>
        </p:nvSpPr>
        <p:spPr>
          <a:xfrm>
            <a:off x="2394525" y="4768125"/>
            <a:ext cx="410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Calibri"/>
                <a:ea typeface="Calibri"/>
                <a:cs typeface="Calibri"/>
                <a:sym typeface="Calibri"/>
              </a:rPr>
              <a:t>https://www.douglascountyhealthportal.com/</a:t>
            </a:r>
            <a:endParaRPr>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1534</Words>
  <Application>Microsoft Office PowerPoint</Application>
  <PresentationFormat>On-screen Show (16:9)</PresentationFormat>
  <Paragraphs>159</Paragraphs>
  <Slides>26</Slides>
  <Notes>26</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26</vt:i4>
      </vt:variant>
    </vt:vector>
  </HeadingPairs>
  <TitlesOfParts>
    <vt:vector size="32" baseType="lpstr">
      <vt:lpstr>Arial</vt:lpstr>
      <vt:lpstr>Calibri</vt:lpstr>
      <vt:lpstr>Simple Light</vt:lpstr>
      <vt:lpstr>Custom Design</vt:lpstr>
      <vt:lpstr>Office Theme</vt:lpstr>
      <vt:lpstr>1_Custom Design</vt:lpstr>
      <vt:lpstr>Douglas County Vaccine Updates</vt:lpstr>
      <vt:lpstr>Overview</vt:lpstr>
      <vt:lpstr>COVID-19 Vaccination Timeline </vt:lpstr>
      <vt:lpstr>Recent COVID-19 Updates  </vt:lpstr>
      <vt:lpstr>Vaccine Hesitancy  </vt:lpstr>
      <vt:lpstr>What’s next for Covid-19 vaccines? </vt:lpstr>
      <vt:lpstr>DCHD Data Portal  </vt:lpstr>
      <vt:lpstr>DCHD Data Portal</vt:lpstr>
      <vt:lpstr>Covid19 Vaccine Dashboard </vt:lpstr>
      <vt:lpstr>Covid19 Primary Series by Zip Code</vt:lpstr>
      <vt:lpstr>Current State of Covid-19 Vaccines in Douglas County* </vt:lpstr>
      <vt:lpstr>How do we compare to national data?</vt:lpstr>
      <vt:lpstr>Mpox Vaccines</vt:lpstr>
      <vt:lpstr>Routine Immunizations in DC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Vaccine Pandemic Recovery </vt:lpstr>
      <vt:lpstr>Routine immunization trends nationally  </vt:lpstr>
      <vt:lpstr>Challenges with Routine Immunizations</vt:lpstr>
      <vt:lpstr>Current Routine Vaccination Efforts at DCHD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Douglas County Vaccine Updates</dc:title>
  <cp:lastModifiedBy>Elston, Molly M (DCHD)</cp:lastModifiedBy>
  <cp:revision>1</cp:revision>
  <dcterms:modified xsi:type="dcterms:W3CDTF">2023-06-01T19:46:05Z</dcterms:modified>
</cp:coreProperties>
</file>