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1"/>
  </p:sldMasterIdLst>
  <p:notesMasterIdLst>
    <p:notesMasterId r:id="rId20"/>
  </p:notesMasterIdLst>
  <p:handoutMasterIdLst>
    <p:handoutMasterId r:id="rId21"/>
  </p:handoutMasterIdLst>
  <p:sldIdLst>
    <p:sldId id="309" r:id="rId2"/>
    <p:sldId id="333" r:id="rId3"/>
    <p:sldId id="292" r:id="rId4"/>
    <p:sldId id="258" r:id="rId5"/>
    <p:sldId id="312" r:id="rId6"/>
    <p:sldId id="311" r:id="rId7"/>
    <p:sldId id="318" r:id="rId8"/>
    <p:sldId id="279" r:id="rId9"/>
    <p:sldId id="280" r:id="rId10"/>
    <p:sldId id="281" r:id="rId11"/>
    <p:sldId id="324" r:id="rId12"/>
    <p:sldId id="283" r:id="rId13"/>
    <p:sldId id="275" r:id="rId14"/>
    <p:sldId id="334" r:id="rId15"/>
    <p:sldId id="331" r:id="rId16"/>
    <p:sldId id="332" r:id="rId17"/>
    <p:sldId id="313" r:id="rId18"/>
    <p:sldId id="330"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tart" id="{147AC39C-CD92-2A43-BC4F-12047294946E}">
          <p14:sldIdLst>
            <p14:sldId id="309"/>
            <p14:sldId id="333"/>
            <p14:sldId id="292"/>
            <p14:sldId id="258"/>
            <p14:sldId id="312"/>
            <p14:sldId id="311"/>
            <p14:sldId id="318"/>
            <p14:sldId id="279"/>
            <p14:sldId id="280"/>
            <p14:sldId id="281"/>
            <p14:sldId id="324"/>
            <p14:sldId id="283"/>
            <p14:sldId id="275"/>
            <p14:sldId id="334"/>
            <p14:sldId id="331"/>
            <p14:sldId id="332"/>
            <p14:sldId id="313"/>
            <p14:sldId id="330"/>
          </p14:sldIdLst>
        </p14:section>
      </p14:sectionLst>
    </p:ext>
    <p:ext uri="{EFAFB233-063F-42B5-8137-9DF3F51BA10A}">
      <p15:sldGuideLst xmlns:p15="http://schemas.microsoft.com/office/powerpoint/2012/main">
        <p15:guide id="1" orient="horz" pos="936"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44259A-15B3-161A-0EE4-FC2A3F38935C}" name="Andrea Blankenship" initials="AB" userId="S::andrea.blankenship@ervinandsmith.com::30b0d99c-5130-465e-9a49-60524226938f" providerId="AD"/>
  <p188:author id="{42F1BECC-03C3-3F10-57F3-CA467380EB6B}" name="Cassandra Kernick" initials="CK" userId="S::cassandra.kernick@ervinandsmith.com::7c4c2953-2fca-4f9d-bf40-fb10f0f8186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ntam, Tara" initials="BT" lastIdx="6" clrIdx="0">
    <p:extLst>
      <p:ext uri="{19B8F6BF-5375-455C-9EA6-DF929625EA0E}">
        <p15:presenceInfo xmlns:p15="http://schemas.microsoft.com/office/powerpoint/2012/main" userId="S::tba54155@creighton.edu::654888b5-87de-4ce8-bc5f-5d74dc99e0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129" autoAdjust="0"/>
  </p:normalViewPr>
  <p:slideViewPr>
    <p:cSldViewPr snapToGrid="0">
      <p:cViewPr>
        <p:scale>
          <a:sx n="85" d="100"/>
          <a:sy n="85" d="100"/>
        </p:scale>
        <p:origin x="1452" y="396"/>
      </p:cViewPr>
      <p:guideLst>
        <p:guide orient="horz" pos="936"/>
        <p:guide pos="504"/>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0"/>
    </p:cViewPr>
  </p:sorterViewPr>
  <p:notesViewPr>
    <p:cSldViewPr snapToGrid="0" showGuides="1">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573CD-ED1D-4BE9-B464-775E1A0880B8}" type="doc">
      <dgm:prSet loTypeId="urn:microsoft.com/office/officeart/2016/7/layout/BasicLinearProcessNumbered" loCatId="process" qsTypeId="urn:microsoft.com/office/officeart/2005/8/quickstyle/simple2" qsCatId="simple" csTypeId="urn:microsoft.com/office/officeart/2005/8/colors/accent1_2" csCatId="accent1"/>
      <dgm:spPr/>
      <dgm:t>
        <a:bodyPr/>
        <a:lstStyle/>
        <a:p>
          <a:endParaRPr lang="en-US"/>
        </a:p>
      </dgm:t>
    </dgm:pt>
    <dgm:pt modelId="{DF2FCC2F-1EAF-4BCB-981C-96F2D8DA3226}">
      <dgm:prSet/>
      <dgm:spPr/>
      <dgm:t>
        <a:bodyPr/>
        <a:lstStyle/>
        <a:p>
          <a:r>
            <a:rPr lang="en-US" b="0" i="0" baseline="0"/>
            <a:t>Describe barriers to difficult conversations in pediatric palliative care.</a:t>
          </a:r>
          <a:endParaRPr lang="en-US"/>
        </a:p>
      </dgm:t>
    </dgm:pt>
    <dgm:pt modelId="{D7FA70D4-EED7-4002-AD5D-76B98D8389DE}" type="parTrans" cxnId="{43250DED-289A-4C9B-B833-342E58ECA989}">
      <dgm:prSet/>
      <dgm:spPr/>
      <dgm:t>
        <a:bodyPr/>
        <a:lstStyle/>
        <a:p>
          <a:endParaRPr lang="en-US"/>
        </a:p>
      </dgm:t>
    </dgm:pt>
    <dgm:pt modelId="{BC023500-A53B-4335-AA6F-BAD73231BFCE}" type="sibTrans" cxnId="{43250DED-289A-4C9B-B833-342E58ECA989}">
      <dgm:prSet phldrT="1" phldr="0"/>
      <dgm:spPr/>
      <dgm:t>
        <a:bodyPr/>
        <a:lstStyle/>
        <a:p>
          <a:r>
            <a:rPr lang="en-US"/>
            <a:t>1</a:t>
          </a:r>
        </a:p>
      </dgm:t>
    </dgm:pt>
    <dgm:pt modelId="{E1AD7ED1-9F01-44D1-8ADD-B3E3AAB66484}">
      <dgm:prSet/>
      <dgm:spPr/>
      <dgm:t>
        <a:bodyPr/>
        <a:lstStyle/>
        <a:p>
          <a:r>
            <a:rPr lang="en-US" b="0" i="0" baseline="0"/>
            <a:t>Identify the benefits of improving communication strategies for families in palliaitve care.</a:t>
          </a:r>
          <a:endParaRPr lang="en-US"/>
        </a:p>
      </dgm:t>
    </dgm:pt>
    <dgm:pt modelId="{A9FAE26E-5C98-4982-9D5A-956025CFB8A0}" type="parTrans" cxnId="{A29E135D-200F-4109-B4B2-115056E3F072}">
      <dgm:prSet/>
      <dgm:spPr/>
      <dgm:t>
        <a:bodyPr/>
        <a:lstStyle/>
        <a:p>
          <a:endParaRPr lang="en-US"/>
        </a:p>
      </dgm:t>
    </dgm:pt>
    <dgm:pt modelId="{6C9AF8B9-F7BC-4D4A-A2B1-B68D5DCB55A7}" type="sibTrans" cxnId="{A29E135D-200F-4109-B4B2-115056E3F072}">
      <dgm:prSet phldrT="2" phldr="0"/>
      <dgm:spPr/>
      <dgm:t>
        <a:bodyPr/>
        <a:lstStyle/>
        <a:p>
          <a:r>
            <a:rPr lang="en-US"/>
            <a:t>2</a:t>
          </a:r>
        </a:p>
      </dgm:t>
    </dgm:pt>
    <dgm:pt modelId="{DE340C0C-F212-4945-A983-EC5CAF4F7F97}">
      <dgm:prSet/>
      <dgm:spPr/>
      <dgm:t>
        <a:bodyPr/>
        <a:lstStyle/>
        <a:p>
          <a:r>
            <a:rPr lang="en-US" b="0" i="0" baseline="0"/>
            <a:t>Discuss clinical and community settings where the Pediatric Go Wish Together conversation game could be utilized</a:t>
          </a:r>
          <a:endParaRPr lang="en-US"/>
        </a:p>
      </dgm:t>
    </dgm:pt>
    <dgm:pt modelId="{8220D66F-B45F-4031-8991-F7035452995C}" type="parTrans" cxnId="{4397DAA2-6655-4ACB-80FC-CB992CE881C1}">
      <dgm:prSet/>
      <dgm:spPr/>
      <dgm:t>
        <a:bodyPr/>
        <a:lstStyle/>
        <a:p>
          <a:endParaRPr lang="en-US"/>
        </a:p>
      </dgm:t>
    </dgm:pt>
    <dgm:pt modelId="{4E5F66C5-70ED-4F77-9A1E-CEAF924646D5}" type="sibTrans" cxnId="{4397DAA2-6655-4ACB-80FC-CB992CE881C1}">
      <dgm:prSet phldrT="3" phldr="0"/>
      <dgm:spPr/>
      <dgm:t>
        <a:bodyPr/>
        <a:lstStyle/>
        <a:p>
          <a:r>
            <a:rPr lang="en-US"/>
            <a:t>3</a:t>
          </a:r>
        </a:p>
      </dgm:t>
    </dgm:pt>
    <dgm:pt modelId="{C36BEBB7-7E4E-4E5C-82AF-A351ED340F88}" type="pres">
      <dgm:prSet presAssocID="{87E573CD-ED1D-4BE9-B464-775E1A0880B8}" presName="Name0" presStyleCnt="0">
        <dgm:presLayoutVars>
          <dgm:animLvl val="lvl"/>
          <dgm:resizeHandles val="exact"/>
        </dgm:presLayoutVars>
      </dgm:prSet>
      <dgm:spPr/>
    </dgm:pt>
    <dgm:pt modelId="{42FD82E8-2171-4D5E-A4FA-E6837ECFFA90}" type="pres">
      <dgm:prSet presAssocID="{DF2FCC2F-1EAF-4BCB-981C-96F2D8DA3226}" presName="compositeNode" presStyleCnt="0">
        <dgm:presLayoutVars>
          <dgm:bulletEnabled val="1"/>
        </dgm:presLayoutVars>
      </dgm:prSet>
      <dgm:spPr/>
    </dgm:pt>
    <dgm:pt modelId="{5AAADEE3-F2CF-4072-AA17-D77032AADAB0}" type="pres">
      <dgm:prSet presAssocID="{DF2FCC2F-1EAF-4BCB-981C-96F2D8DA3226}" presName="bgRect" presStyleLbl="bgAccFollowNode1" presStyleIdx="0" presStyleCnt="3"/>
      <dgm:spPr/>
    </dgm:pt>
    <dgm:pt modelId="{E30E2931-C23A-4BFF-9BAF-B3AE8332CAFF}" type="pres">
      <dgm:prSet presAssocID="{BC023500-A53B-4335-AA6F-BAD73231BFCE}" presName="sibTransNodeCircle" presStyleLbl="alignNode1" presStyleIdx="0" presStyleCnt="6">
        <dgm:presLayoutVars>
          <dgm:chMax val="0"/>
          <dgm:bulletEnabled/>
        </dgm:presLayoutVars>
      </dgm:prSet>
      <dgm:spPr/>
    </dgm:pt>
    <dgm:pt modelId="{A378D8E8-E0F2-4664-B3DC-6D9B8FA0228D}" type="pres">
      <dgm:prSet presAssocID="{DF2FCC2F-1EAF-4BCB-981C-96F2D8DA3226}" presName="bottomLine" presStyleLbl="alignNode1" presStyleIdx="1" presStyleCnt="6">
        <dgm:presLayoutVars/>
      </dgm:prSet>
      <dgm:spPr/>
    </dgm:pt>
    <dgm:pt modelId="{C41405BB-4DE4-4C0B-9A53-5802B7840133}" type="pres">
      <dgm:prSet presAssocID="{DF2FCC2F-1EAF-4BCB-981C-96F2D8DA3226}" presName="nodeText" presStyleLbl="bgAccFollowNode1" presStyleIdx="0" presStyleCnt="3">
        <dgm:presLayoutVars>
          <dgm:bulletEnabled val="1"/>
        </dgm:presLayoutVars>
      </dgm:prSet>
      <dgm:spPr/>
    </dgm:pt>
    <dgm:pt modelId="{E3801E26-B61E-46C8-A7B6-6BDAAC99C1E8}" type="pres">
      <dgm:prSet presAssocID="{BC023500-A53B-4335-AA6F-BAD73231BFCE}" presName="sibTrans" presStyleCnt="0"/>
      <dgm:spPr/>
    </dgm:pt>
    <dgm:pt modelId="{880B3D78-BED8-4AA9-A9AB-6D26C136B63F}" type="pres">
      <dgm:prSet presAssocID="{E1AD7ED1-9F01-44D1-8ADD-B3E3AAB66484}" presName="compositeNode" presStyleCnt="0">
        <dgm:presLayoutVars>
          <dgm:bulletEnabled val="1"/>
        </dgm:presLayoutVars>
      </dgm:prSet>
      <dgm:spPr/>
    </dgm:pt>
    <dgm:pt modelId="{49EF5F07-3D25-46C6-8914-CB01E141B159}" type="pres">
      <dgm:prSet presAssocID="{E1AD7ED1-9F01-44D1-8ADD-B3E3AAB66484}" presName="bgRect" presStyleLbl="bgAccFollowNode1" presStyleIdx="1" presStyleCnt="3"/>
      <dgm:spPr/>
    </dgm:pt>
    <dgm:pt modelId="{658A5986-4D5F-4058-8DC0-745E4F461A7A}" type="pres">
      <dgm:prSet presAssocID="{6C9AF8B9-F7BC-4D4A-A2B1-B68D5DCB55A7}" presName="sibTransNodeCircle" presStyleLbl="alignNode1" presStyleIdx="2" presStyleCnt="6">
        <dgm:presLayoutVars>
          <dgm:chMax val="0"/>
          <dgm:bulletEnabled/>
        </dgm:presLayoutVars>
      </dgm:prSet>
      <dgm:spPr/>
    </dgm:pt>
    <dgm:pt modelId="{73071B3C-1D88-4C9C-837E-6A8D3DFC2101}" type="pres">
      <dgm:prSet presAssocID="{E1AD7ED1-9F01-44D1-8ADD-B3E3AAB66484}" presName="bottomLine" presStyleLbl="alignNode1" presStyleIdx="3" presStyleCnt="6">
        <dgm:presLayoutVars/>
      </dgm:prSet>
      <dgm:spPr/>
    </dgm:pt>
    <dgm:pt modelId="{96661227-DC91-415D-AFFE-AD38B951FFFE}" type="pres">
      <dgm:prSet presAssocID="{E1AD7ED1-9F01-44D1-8ADD-B3E3AAB66484}" presName="nodeText" presStyleLbl="bgAccFollowNode1" presStyleIdx="1" presStyleCnt="3">
        <dgm:presLayoutVars>
          <dgm:bulletEnabled val="1"/>
        </dgm:presLayoutVars>
      </dgm:prSet>
      <dgm:spPr/>
    </dgm:pt>
    <dgm:pt modelId="{A9948F3C-A5CD-44AA-A400-55E3C586E82D}" type="pres">
      <dgm:prSet presAssocID="{6C9AF8B9-F7BC-4D4A-A2B1-B68D5DCB55A7}" presName="sibTrans" presStyleCnt="0"/>
      <dgm:spPr/>
    </dgm:pt>
    <dgm:pt modelId="{C5A7CB09-2661-4A87-830A-D09DF47BD639}" type="pres">
      <dgm:prSet presAssocID="{DE340C0C-F212-4945-A983-EC5CAF4F7F97}" presName="compositeNode" presStyleCnt="0">
        <dgm:presLayoutVars>
          <dgm:bulletEnabled val="1"/>
        </dgm:presLayoutVars>
      </dgm:prSet>
      <dgm:spPr/>
    </dgm:pt>
    <dgm:pt modelId="{DDDB94DE-5441-4642-89FE-62E9F352B745}" type="pres">
      <dgm:prSet presAssocID="{DE340C0C-F212-4945-A983-EC5CAF4F7F97}" presName="bgRect" presStyleLbl="bgAccFollowNode1" presStyleIdx="2" presStyleCnt="3"/>
      <dgm:spPr/>
    </dgm:pt>
    <dgm:pt modelId="{73408808-271B-4E54-AD0D-A0428A72D658}" type="pres">
      <dgm:prSet presAssocID="{4E5F66C5-70ED-4F77-9A1E-CEAF924646D5}" presName="sibTransNodeCircle" presStyleLbl="alignNode1" presStyleIdx="4" presStyleCnt="6">
        <dgm:presLayoutVars>
          <dgm:chMax val="0"/>
          <dgm:bulletEnabled/>
        </dgm:presLayoutVars>
      </dgm:prSet>
      <dgm:spPr/>
    </dgm:pt>
    <dgm:pt modelId="{189BBE24-222B-4D62-A36B-DBCF702E866A}" type="pres">
      <dgm:prSet presAssocID="{DE340C0C-F212-4945-A983-EC5CAF4F7F97}" presName="bottomLine" presStyleLbl="alignNode1" presStyleIdx="5" presStyleCnt="6">
        <dgm:presLayoutVars/>
      </dgm:prSet>
      <dgm:spPr/>
    </dgm:pt>
    <dgm:pt modelId="{22FDACDC-EC9C-4957-B86F-1CFFAA265D38}" type="pres">
      <dgm:prSet presAssocID="{DE340C0C-F212-4945-A983-EC5CAF4F7F97}" presName="nodeText" presStyleLbl="bgAccFollowNode1" presStyleIdx="2" presStyleCnt="3">
        <dgm:presLayoutVars>
          <dgm:bulletEnabled val="1"/>
        </dgm:presLayoutVars>
      </dgm:prSet>
      <dgm:spPr/>
    </dgm:pt>
  </dgm:ptLst>
  <dgm:cxnLst>
    <dgm:cxn modelId="{2F21FC16-135B-4E02-AA22-28AA66F47C73}" type="presOf" srcId="{DF2FCC2F-1EAF-4BCB-981C-96F2D8DA3226}" destId="{C41405BB-4DE4-4C0B-9A53-5802B7840133}" srcOrd="1" destOrd="0" presId="urn:microsoft.com/office/officeart/2016/7/layout/BasicLinearProcessNumbered"/>
    <dgm:cxn modelId="{0ED7931C-39BF-4269-B669-BCCF19C78AA4}" type="presOf" srcId="{DE340C0C-F212-4945-A983-EC5CAF4F7F97}" destId="{DDDB94DE-5441-4642-89FE-62E9F352B745}" srcOrd="0" destOrd="0" presId="urn:microsoft.com/office/officeart/2016/7/layout/BasicLinearProcessNumbered"/>
    <dgm:cxn modelId="{E97D5027-A873-4EAA-9F77-23EE502D0758}" type="presOf" srcId="{6C9AF8B9-F7BC-4D4A-A2B1-B68D5DCB55A7}" destId="{658A5986-4D5F-4058-8DC0-745E4F461A7A}" srcOrd="0" destOrd="0" presId="urn:microsoft.com/office/officeart/2016/7/layout/BasicLinearProcessNumbered"/>
    <dgm:cxn modelId="{83C59D40-3028-47D0-8DE3-AD15A638D386}" type="presOf" srcId="{DF2FCC2F-1EAF-4BCB-981C-96F2D8DA3226}" destId="{5AAADEE3-F2CF-4072-AA17-D77032AADAB0}" srcOrd="0" destOrd="0" presId="urn:microsoft.com/office/officeart/2016/7/layout/BasicLinearProcessNumbered"/>
    <dgm:cxn modelId="{A29E135D-200F-4109-B4B2-115056E3F072}" srcId="{87E573CD-ED1D-4BE9-B464-775E1A0880B8}" destId="{E1AD7ED1-9F01-44D1-8ADD-B3E3AAB66484}" srcOrd="1" destOrd="0" parTransId="{A9FAE26E-5C98-4982-9D5A-956025CFB8A0}" sibTransId="{6C9AF8B9-F7BC-4D4A-A2B1-B68D5DCB55A7}"/>
    <dgm:cxn modelId="{767E107C-5684-47B6-8BDF-716769781963}" type="presOf" srcId="{4E5F66C5-70ED-4F77-9A1E-CEAF924646D5}" destId="{73408808-271B-4E54-AD0D-A0428A72D658}" srcOrd="0" destOrd="0" presId="urn:microsoft.com/office/officeart/2016/7/layout/BasicLinearProcessNumbered"/>
    <dgm:cxn modelId="{82C9658D-1F04-4C9F-8691-9CEFC858BBF3}" type="presOf" srcId="{E1AD7ED1-9F01-44D1-8ADD-B3E3AAB66484}" destId="{96661227-DC91-415D-AFFE-AD38B951FFFE}" srcOrd="1" destOrd="0" presId="urn:microsoft.com/office/officeart/2016/7/layout/BasicLinearProcessNumbered"/>
    <dgm:cxn modelId="{4397DAA2-6655-4ACB-80FC-CB992CE881C1}" srcId="{87E573CD-ED1D-4BE9-B464-775E1A0880B8}" destId="{DE340C0C-F212-4945-A983-EC5CAF4F7F97}" srcOrd="2" destOrd="0" parTransId="{8220D66F-B45F-4031-8991-F7035452995C}" sibTransId="{4E5F66C5-70ED-4F77-9A1E-CEAF924646D5}"/>
    <dgm:cxn modelId="{3E0D92A5-3668-41D4-BAA0-50A9598E1395}" type="presOf" srcId="{E1AD7ED1-9F01-44D1-8ADD-B3E3AAB66484}" destId="{49EF5F07-3D25-46C6-8914-CB01E141B159}" srcOrd="0" destOrd="0" presId="urn:microsoft.com/office/officeart/2016/7/layout/BasicLinearProcessNumbered"/>
    <dgm:cxn modelId="{D5CB32C0-2ACE-4C28-B190-F4F870033C97}" type="presOf" srcId="{DE340C0C-F212-4945-A983-EC5CAF4F7F97}" destId="{22FDACDC-EC9C-4957-B86F-1CFFAA265D38}" srcOrd="1" destOrd="0" presId="urn:microsoft.com/office/officeart/2016/7/layout/BasicLinearProcessNumbered"/>
    <dgm:cxn modelId="{B00BFCC2-1BAC-4734-B8D1-8DCC0B1DA825}" type="presOf" srcId="{BC023500-A53B-4335-AA6F-BAD73231BFCE}" destId="{E30E2931-C23A-4BFF-9BAF-B3AE8332CAFF}" srcOrd="0" destOrd="0" presId="urn:microsoft.com/office/officeart/2016/7/layout/BasicLinearProcessNumbered"/>
    <dgm:cxn modelId="{AC7307E2-FCD1-4CEC-82C8-2AD1289187B9}" type="presOf" srcId="{87E573CD-ED1D-4BE9-B464-775E1A0880B8}" destId="{C36BEBB7-7E4E-4E5C-82AF-A351ED340F88}" srcOrd="0" destOrd="0" presId="urn:microsoft.com/office/officeart/2016/7/layout/BasicLinearProcessNumbered"/>
    <dgm:cxn modelId="{43250DED-289A-4C9B-B833-342E58ECA989}" srcId="{87E573CD-ED1D-4BE9-B464-775E1A0880B8}" destId="{DF2FCC2F-1EAF-4BCB-981C-96F2D8DA3226}" srcOrd="0" destOrd="0" parTransId="{D7FA70D4-EED7-4002-AD5D-76B98D8389DE}" sibTransId="{BC023500-A53B-4335-AA6F-BAD73231BFCE}"/>
    <dgm:cxn modelId="{211CA953-A462-4C78-A981-464F240A5211}" type="presParOf" srcId="{C36BEBB7-7E4E-4E5C-82AF-A351ED340F88}" destId="{42FD82E8-2171-4D5E-A4FA-E6837ECFFA90}" srcOrd="0" destOrd="0" presId="urn:microsoft.com/office/officeart/2016/7/layout/BasicLinearProcessNumbered"/>
    <dgm:cxn modelId="{B5CBE398-AD6C-4D00-9057-3D3AB52603EA}" type="presParOf" srcId="{42FD82E8-2171-4D5E-A4FA-E6837ECFFA90}" destId="{5AAADEE3-F2CF-4072-AA17-D77032AADAB0}" srcOrd="0" destOrd="0" presId="urn:microsoft.com/office/officeart/2016/7/layout/BasicLinearProcessNumbered"/>
    <dgm:cxn modelId="{7AA56BDC-19B1-4E58-8D58-41837597F549}" type="presParOf" srcId="{42FD82E8-2171-4D5E-A4FA-E6837ECFFA90}" destId="{E30E2931-C23A-4BFF-9BAF-B3AE8332CAFF}" srcOrd="1" destOrd="0" presId="urn:microsoft.com/office/officeart/2016/7/layout/BasicLinearProcessNumbered"/>
    <dgm:cxn modelId="{F954F2C4-BBA0-4204-8D3E-4A9B86D9AAA3}" type="presParOf" srcId="{42FD82E8-2171-4D5E-A4FA-E6837ECFFA90}" destId="{A378D8E8-E0F2-4664-B3DC-6D9B8FA0228D}" srcOrd="2" destOrd="0" presId="urn:microsoft.com/office/officeart/2016/7/layout/BasicLinearProcessNumbered"/>
    <dgm:cxn modelId="{2441FCE0-029B-4CFB-9C31-844F66B494FC}" type="presParOf" srcId="{42FD82E8-2171-4D5E-A4FA-E6837ECFFA90}" destId="{C41405BB-4DE4-4C0B-9A53-5802B7840133}" srcOrd="3" destOrd="0" presId="urn:microsoft.com/office/officeart/2016/7/layout/BasicLinearProcessNumbered"/>
    <dgm:cxn modelId="{E419112F-B71B-4E5E-A8F7-106C07B2E3E1}" type="presParOf" srcId="{C36BEBB7-7E4E-4E5C-82AF-A351ED340F88}" destId="{E3801E26-B61E-46C8-A7B6-6BDAAC99C1E8}" srcOrd="1" destOrd="0" presId="urn:microsoft.com/office/officeart/2016/7/layout/BasicLinearProcessNumbered"/>
    <dgm:cxn modelId="{40576410-6ABE-4E45-A83A-57FB09481367}" type="presParOf" srcId="{C36BEBB7-7E4E-4E5C-82AF-A351ED340F88}" destId="{880B3D78-BED8-4AA9-A9AB-6D26C136B63F}" srcOrd="2" destOrd="0" presId="urn:microsoft.com/office/officeart/2016/7/layout/BasicLinearProcessNumbered"/>
    <dgm:cxn modelId="{4E4FD31E-EAF2-4BDC-9A73-4ECFC2C6E5F8}" type="presParOf" srcId="{880B3D78-BED8-4AA9-A9AB-6D26C136B63F}" destId="{49EF5F07-3D25-46C6-8914-CB01E141B159}" srcOrd="0" destOrd="0" presId="urn:microsoft.com/office/officeart/2016/7/layout/BasicLinearProcessNumbered"/>
    <dgm:cxn modelId="{4800A14E-6A36-44D2-92D3-E1C2C05DB397}" type="presParOf" srcId="{880B3D78-BED8-4AA9-A9AB-6D26C136B63F}" destId="{658A5986-4D5F-4058-8DC0-745E4F461A7A}" srcOrd="1" destOrd="0" presId="urn:microsoft.com/office/officeart/2016/7/layout/BasicLinearProcessNumbered"/>
    <dgm:cxn modelId="{2B06AC79-8F21-45B7-82F4-47CDAA2F7234}" type="presParOf" srcId="{880B3D78-BED8-4AA9-A9AB-6D26C136B63F}" destId="{73071B3C-1D88-4C9C-837E-6A8D3DFC2101}" srcOrd="2" destOrd="0" presId="urn:microsoft.com/office/officeart/2016/7/layout/BasicLinearProcessNumbered"/>
    <dgm:cxn modelId="{63824A8C-B2F4-4291-8681-1F464635B3A3}" type="presParOf" srcId="{880B3D78-BED8-4AA9-A9AB-6D26C136B63F}" destId="{96661227-DC91-415D-AFFE-AD38B951FFFE}" srcOrd="3" destOrd="0" presId="urn:microsoft.com/office/officeart/2016/7/layout/BasicLinearProcessNumbered"/>
    <dgm:cxn modelId="{DD63F9AF-06E5-4FD2-AD96-4CCA37FB1CE4}" type="presParOf" srcId="{C36BEBB7-7E4E-4E5C-82AF-A351ED340F88}" destId="{A9948F3C-A5CD-44AA-A400-55E3C586E82D}" srcOrd="3" destOrd="0" presId="urn:microsoft.com/office/officeart/2016/7/layout/BasicLinearProcessNumbered"/>
    <dgm:cxn modelId="{5B43668E-854A-4062-9636-8919EAC8D903}" type="presParOf" srcId="{C36BEBB7-7E4E-4E5C-82AF-A351ED340F88}" destId="{C5A7CB09-2661-4A87-830A-D09DF47BD639}" srcOrd="4" destOrd="0" presId="urn:microsoft.com/office/officeart/2016/7/layout/BasicLinearProcessNumbered"/>
    <dgm:cxn modelId="{CE3F4334-9B1A-47C9-A870-245E3B141DE5}" type="presParOf" srcId="{C5A7CB09-2661-4A87-830A-D09DF47BD639}" destId="{DDDB94DE-5441-4642-89FE-62E9F352B745}" srcOrd="0" destOrd="0" presId="urn:microsoft.com/office/officeart/2016/7/layout/BasicLinearProcessNumbered"/>
    <dgm:cxn modelId="{0866AF35-28CC-4D47-AA46-A0DA2D821511}" type="presParOf" srcId="{C5A7CB09-2661-4A87-830A-D09DF47BD639}" destId="{73408808-271B-4E54-AD0D-A0428A72D658}" srcOrd="1" destOrd="0" presId="urn:microsoft.com/office/officeart/2016/7/layout/BasicLinearProcessNumbered"/>
    <dgm:cxn modelId="{B91ADD49-8FD0-44D8-9CBD-2884E613B47E}" type="presParOf" srcId="{C5A7CB09-2661-4A87-830A-D09DF47BD639}" destId="{189BBE24-222B-4D62-A36B-DBCF702E866A}" srcOrd="2" destOrd="0" presId="urn:microsoft.com/office/officeart/2016/7/layout/BasicLinearProcessNumbered"/>
    <dgm:cxn modelId="{BDB87C6F-424B-45B3-BC86-8E80EB99CF9A}" type="presParOf" srcId="{C5A7CB09-2661-4A87-830A-D09DF47BD639}" destId="{22FDACDC-EC9C-4957-B86F-1CFFAA265D3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8E18BB-03B0-48A0-84D3-2AF20245E42D}" type="doc">
      <dgm:prSet loTypeId="urn:microsoft.com/office/officeart/2005/8/layout/matrix3" loCatId="matrix" qsTypeId="urn:microsoft.com/office/officeart/2005/8/quickstyle/simple2" qsCatId="simple" csTypeId="urn:microsoft.com/office/officeart/2005/8/colors/accent2_2" csCatId="accent2" phldr="1"/>
      <dgm:spPr/>
      <dgm:t>
        <a:bodyPr/>
        <a:lstStyle/>
        <a:p>
          <a:endParaRPr lang="en-US"/>
        </a:p>
      </dgm:t>
    </dgm:pt>
    <dgm:pt modelId="{F3DBFCA8-5E8A-48B8-9C93-FBA69A80B889}">
      <dgm:prSet/>
      <dgm:spPr/>
      <dgm:t>
        <a:bodyPr/>
        <a:lstStyle/>
        <a:p>
          <a:r>
            <a:rPr lang="en-US"/>
            <a:t>Communication</a:t>
          </a:r>
        </a:p>
      </dgm:t>
    </dgm:pt>
    <dgm:pt modelId="{A5954FC9-76F8-4016-B29B-5AA20B252AF3}" type="parTrans" cxnId="{AD835CD1-1D0B-4A4F-A855-CFB48C3C7108}">
      <dgm:prSet/>
      <dgm:spPr/>
      <dgm:t>
        <a:bodyPr/>
        <a:lstStyle/>
        <a:p>
          <a:endParaRPr lang="en-US"/>
        </a:p>
      </dgm:t>
    </dgm:pt>
    <dgm:pt modelId="{43F91F19-6221-44B9-BDAF-94E380EDAAB1}" type="sibTrans" cxnId="{AD835CD1-1D0B-4A4F-A855-CFB48C3C7108}">
      <dgm:prSet/>
      <dgm:spPr/>
      <dgm:t>
        <a:bodyPr/>
        <a:lstStyle/>
        <a:p>
          <a:endParaRPr lang="en-US"/>
        </a:p>
      </dgm:t>
    </dgm:pt>
    <dgm:pt modelId="{F13FCCE1-DA6D-457C-BB2F-2EDF5B8355C1}">
      <dgm:prSet/>
      <dgm:spPr/>
      <dgm:t>
        <a:bodyPr/>
        <a:lstStyle/>
        <a:p>
          <a:r>
            <a:rPr lang="en-US" dirty="0"/>
            <a:t>Pediatric Palliative Care Perspectives</a:t>
          </a:r>
        </a:p>
      </dgm:t>
    </dgm:pt>
    <dgm:pt modelId="{4A2B9A40-460D-4945-94BB-C733F04BAD79}" type="parTrans" cxnId="{B859F0AC-9AE8-4A6D-A1F3-CAE74A096E3F}">
      <dgm:prSet/>
      <dgm:spPr/>
      <dgm:t>
        <a:bodyPr/>
        <a:lstStyle/>
        <a:p>
          <a:endParaRPr lang="en-US"/>
        </a:p>
      </dgm:t>
    </dgm:pt>
    <dgm:pt modelId="{7A9ADBCE-C0FF-4ADF-806B-C144DE3D1553}" type="sibTrans" cxnId="{B859F0AC-9AE8-4A6D-A1F3-CAE74A096E3F}">
      <dgm:prSet/>
      <dgm:spPr/>
      <dgm:t>
        <a:bodyPr/>
        <a:lstStyle/>
        <a:p>
          <a:endParaRPr lang="en-US"/>
        </a:p>
      </dgm:t>
    </dgm:pt>
    <dgm:pt modelId="{B8A7A377-5E95-469B-BA5A-E87398A89BB3}">
      <dgm:prSet/>
      <dgm:spPr/>
      <dgm:t>
        <a:bodyPr/>
        <a:lstStyle/>
        <a:p>
          <a:r>
            <a:rPr lang="en-US"/>
            <a:t>Advance Care Planning in Pediatrics</a:t>
          </a:r>
        </a:p>
      </dgm:t>
    </dgm:pt>
    <dgm:pt modelId="{BD4119E9-4B0F-4995-8862-DA3DBDC4F65D}" type="parTrans" cxnId="{8126990C-E61D-4B0F-AB6F-591C9C24424D}">
      <dgm:prSet/>
      <dgm:spPr/>
      <dgm:t>
        <a:bodyPr/>
        <a:lstStyle/>
        <a:p>
          <a:endParaRPr lang="en-US"/>
        </a:p>
      </dgm:t>
    </dgm:pt>
    <dgm:pt modelId="{C4887C31-89FF-4F93-8610-7C3F2C33D518}" type="sibTrans" cxnId="{8126990C-E61D-4B0F-AB6F-591C9C24424D}">
      <dgm:prSet/>
      <dgm:spPr/>
      <dgm:t>
        <a:bodyPr/>
        <a:lstStyle/>
        <a:p>
          <a:endParaRPr lang="en-US"/>
        </a:p>
      </dgm:t>
    </dgm:pt>
    <dgm:pt modelId="{9A75963D-0918-4458-8EF1-B0FD5E7E2320}">
      <dgm:prSet/>
      <dgm:spPr/>
      <dgm:t>
        <a:bodyPr/>
        <a:lstStyle/>
        <a:p>
          <a:r>
            <a:rPr lang="en-US"/>
            <a:t>Good Death/Dignified Death</a:t>
          </a:r>
        </a:p>
      </dgm:t>
    </dgm:pt>
    <dgm:pt modelId="{D8BE309C-855F-4E85-AE60-59E29EF82628}" type="parTrans" cxnId="{CCD89058-5864-43DD-B219-3E5C7F28772B}">
      <dgm:prSet/>
      <dgm:spPr/>
      <dgm:t>
        <a:bodyPr/>
        <a:lstStyle/>
        <a:p>
          <a:endParaRPr lang="en-US"/>
        </a:p>
      </dgm:t>
    </dgm:pt>
    <dgm:pt modelId="{862426CD-56CB-4C8C-8F55-5D346A0C05C0}" type="sibTrans" cxnId="{CCD89058-5864-43DD-B219-3E5C7F28772B}">
      <dgm:prSet/>
      <dgm:spPr/>
      <dgm:t>
        <a:bodyPr/>
        <a:lstStyle/>
        <a:p>
          <a:endParaRPr lang="en-US"/>
        </a:p>
      </dgm:t>
    </dgm:pt>
    <dgm:pt modelId="{5489C57B-2A15-4C27-915E-6D001EDF9FAE}" type="pres">
      <dgm:prSet presAssocID="{CD8E18BB-03B0-48A0-84D3-2AF20245E42D}" presName="matrix" presStyleCnt="0">
        <dgm:presLayoutVars>
          <dgm:chMax val="1"/>
          <dgm:dir/>
          <dgm:resizeHandles val="exact"/>
        </dgm:presLayoutVars>
      </dgm:prSet>
      <dgm:spPr/>
    </dgm:pt>
    <dgm:pt modelId="{6E115C74-31DA-44C9-8EA0-803FEE06BD0E}" type="pres">
      <dgm:prSet presAssocID="{CD8E18BB-03B0-48A0-84D3-2AF20245E42D}" presName="diamond" presStyleLbl="bgShp" presStyleIdx="0" presStyleCnt="1" custScaleX="148957" custScaleY="98692"/>
      <dgm:spPr/>
    </dgm:pt>
    <dgm:pt modelId="{D584BB22-1639-449B-9F15-C48BFD10260C}" type="pres">
      <dgm:prSet presAssocID="{CD8E18BB-03B0-48A0-84D3-2AF20245E42D}" presName="quad1" presStyleLbl="node1" presStyleIdx="0" presStyleCnt="4">
        <dgm:presLayoutVars>
          <dgm:chMax val="0"/>
          <dgm:chPref val="0"/>
          <dgm:bulletEnabled val="1"/>
        </dgm:presLayoutVars>
      </dgm:prSet>
      <dgm:spPr/>
    </dgm:pt>
    <dgm:pt modelId="{FBBA98EC-6647-46D2-8481-5EC56E3043AD}" type="pres">
      <dgm:prSet presAssocID="{CD8E18BB-03B0-48A0-84D3-2AF20245E42D}" presName="quad2" presStyleLbl="node1" presStyleIdx="1" presStyleCnt="4">
        <dgm:presLayoutVars>
          <dgm:chMax val="0"/>
          <dgm:chPref val="0"/>
          <dgm:bulletEnabled val="1"/>
        </dgm:presLayoutVars>
      </dgm:prSet>
      <dgm:spPr/>
    </dgm:pt>
    <dgm:pt modelId="{5011428F-3CB6-4CCE-A46A-16F1A25C4B14}" type="pres">
      <dgm:prSet presAssocID="{CD8E18BB-03B0-48A0-84D3-2AF20245E42D}" presName="quad3" presStyleLbl="node1" presStyleIdx="2" presStyleCnt="4">
        <dgm:presLayoutVars>
          <dgm:chMax val="0"/>
          <dgm:chPref val="0"/>
          <dgm:bulletEnabled val="1"/>
        </dgm:presLayoutVars>
      </dgm:prSet>
      <dgm:spPr/>
    </dgm:pt>
    <dgm:pt modelId="{8D4B3669-DFFA-497D-94AC-ECD81A45C822}" type="pres">
      <dgm:prSet presAssocID="{CD8E18BB-03B0-48A0-84D3-2AF20245E42D}" presName="quad4" presStyleLbl="node1" presStyleIdx="3" presStyleCnt="4">
        <dgm:presLayoutVars>
          <dgm:chMax val="0"/>
          <dgm:chPref val="0"/>
          <dgm:bulletEnabled val="1"/>
        </dgm:presLayoutVars>
      </dgm:prSet>
      <dgm:spPr/>
    </dgm:pt>
  </dgm:ptLst>
  <dgm:cxnLst>
    <dgm:cxn modelId="{7B32AD06-A082-49FB-9484-212E365D1C96}" type="presOf" srcId="{9A75963D-0918-4458-8EF1-B0FD5E7E2320}" destId="{8D4B3669-DFFA-497D-94AC-ECD81A45C822}" srcOrd="0" destOrd="0" presId="urn:microsoft.com/office/officeart/2005/8/layout/matrix3"/>
    <dgm:cxn modelId="{8126990C-E61D-4B0F-AB6F-591C9C24424D}" srcId="{CD8E18BB-03B0-48A0-84D3-2AF20245E42D}" destId="{B8A7A377-5E95-469B-BA5A-E87398A89BB3}" srcOrd="2" destOrd="0" parTransId="{BD4119E9-4B0F-4995-8862-DA3DBDC4F65D}" sibTransId="{C4887C31-89FF-4F93-8610-7C3F2C33D518}"/>
    <dgm:cxn modelId="{88946C2F-1445-429B-A80B-E3C9717DAF71}" type="presOf" srcId="{F3DBFCA8-5E8A-48B8-9C93-FBA69A80B889}" destId="{D584BB22-1639-449B-9F15-C48BFD10260C}" srcOrd="0" destOrd="0" presId="urn:microsoft.com/office/officeart/2005/8/layout/matrix3"/>
    <dgm:cxn modelId="{CCD89058-5864-43DD-B219-3E5C7F28772B}" srcId="{CD8E18BB-03B0-48A0-84D3-2AF20245E42D}" destId="{9A75963D-0918-4458-8EF1-B0FD5E7E2320}" srcOrd="3" destOrd="0" parTransId="{D8BE309C-855F-4E85-AE60-59E29EF82628}" sibTransId="{862426CD-56CB-4C8C-8F55-5D346A0C05C0}"/>
    <dgm:cxn modelId="{477CEA7A-AB07-48BC-A778-2CE99C0AB48C}" type="presOf" srcId="{CD8E18BB-03B0-48A0-84D3-2AF20245E42D}" destId="{5489C57B-2A15-4C27-915E-6D001EDF9FAE}" srcOrd="0" destOrd="0" presId="urn:microsoft.com/office/officeart/2005/8/layout/matrix3"/>
    <dgm:cxn modelId="{B859F0AC-9AE8-4A6D-A1F3-CAE74A096E3F}" srcId="{CD8E18BB-03B0-48A0-84D3-2AF20245E42D}" destId="{F13FCCE1-DA6D-457C-BB2F-2EDF5B8355C1}" srcOrd="1" destOrd="0" parTransId="{4A2B9A40-460D-4945-94BB-C733F04BAD79}" sibTransId="{7A9ADBCE-C0FF-4ADF-806B-C144DE3D1553}"/>
    <dgm:cxn modelId="{33C38EB9-5FAF-4421-A2A4-7428CE6E86BB}" type="presOf" srcId="{F13FCCE1-DA6D-457C-BB2F-2EDF5B8355C1}" destId="{FBBA98EC-6647-46D2-8481-5EC56E3043AD}" srcOrd="0" destOrd="0" presId="urn:microsoft.com/office/officeart/2005/8/layout/matrix3"/>
    <dgm:cxn modelId="{AD835CD1-1D0B-4A4F-A855-CFB48C3C7108}" srcId="{CD8E18BB-03B0-48A0-84D3-2AF20245E42D}" destId="{F3DBFCA8-5E8A-48B8-9C93-FBA69A80B889}" srcOrd="0" destOrd="0" parTransId="{A5954FC9-76F8-4016-B29B-5AA20B252AF3}" sibTransId="{43F91F19-6221-44B9-BDAF-94E380EDAAB1}"/>
    <dgm:cxn modelId="{D113A8EA-BAF1-4315-8AC5-3887C550B24C}" type="presOf" srcId="{B8A7A377-5E95-469B-BA5A-E87398A89BB3}" destId="{5011428F-3CB6-4CCE-A46A-16F1A25C4B14}" srcOrd="0" destOrd="0" presId="urn:microsoft.com/office/officeart/2005/8/layout/matrix3"/>
    <dgm:cxn modelId="{87F7C2CB-2038-4B1F-86C5-5AAB88FDF8BF}" type="presParOf" srcId="{5489C57B-2A15-4C27-915E-6D001EDF9FAE}" destId="{6E115C74-31DA-44C9-8EA0-803FEE06BD0E}" srcOrd="0" destOrd="0" presId="urn:microsoft.com/office/officeart/2005/8/layout/matrix3"/>
    <dgm:cxn modelId="{9ECA91FF-0A85-49C0-8FE8-4BC71DCB185E}" type="presParOf" srcId="{5489C57B-2A15-4C27-915E-6D001EDF9FAE}" destId="{D584BB22-1639-449B-9F15-C48BFD10260C}" srcOrd="1" destOrd="0" presId="urn:microsoft.com/office/officeart/2005/8/layout/matrix3"/>
    <dgm:cxn modelId="{793C0862-DDEC-4DAE-884A-FFB2BD9B03E6}" type="presParOf" srcId="{5489C57B-2A15-4C27-915E-6D001EDF9FAE}" destId="{FBBA98EC-6647-46D2-8481-5EC56E3043AD}" srcOrd="2" destOrd="0" presId="urn:microsoft.com/office/officeart/2005/8/layout/matrix3"/>
    <dgm:cxn modelId="{A0E35606-57D3-4C96-B7CE-642A4194285D}" type="presParOf" srcId="{5489C57B-2A15-4C27-915E-6D001EDF9FAE}" destId="{5011428F-3CB6-4CCE-A46A-16F1A25C4B14}" srcOrd="3" destOrd="0" presId="urn:microsoft.com/office/officeart/2005/8/layout/matrix3"/>
    <dgm:cxn modelId="{32EE15A3-1F70-4F9B-90D0-DC329CD3A065}" type="presParOf" srcId="{5489C57B-2A15-4C27-915E-6D001EDF9FAE}" destId="{8D4B3669-DFFA-497D-94AC-ECD81A45C82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B2FA46-32DC-442B-82FC-153F910E34B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FCD267-0A61-4A35-80E5-9A0A7C697C7B}">
      <dgm:prSet/>
      <dgm:spPr/>
      <dgm:t>
        <a:bodyPr/>
        <a:lstStyle/>
        <a:p>
          <a:r>
            <a:rPr lang="en-US"/>
            <a:t>What it will do/mean to the patient/family</a:t>
          </a:r>
        </a:p>
      </dgm:t>
    </dgm:pt>
    <dgm:pt modelId="{1A3481C0-D522-40B7-A51D-86F15622349C}" type="parTrans" cxnId="{13ED4167-E5E0-47CB-92F7-08C1AFCE5279}">
      <dgm:prSet/>
      <dgm:spPr/>
      <dgm:t>
        <a:bodyPr/>
        <a:lstStyle/>
        <a:p>
          <a:endParaRPr lang="en-US"/>
        </a:p>
      </dgm:t>
    </dgm:pt>
    <dgm:pt modelId="{767F0F13-3162-4112-9D26-AC65C9EEEEC7}" type="sibTrans" cxnId="{13ED4167-E5E0-47CB-92F7-08C1AFCE5279}">
      <dgm:prSet/>
      <dgm:spPr/>
      <dgm:t>
        <a:bodyPr/>
        <a:lstStyle/>
        <a:p>
          <a:endParaRPr lang="en-US"/>
        </a:p>
      </dgm:t>
    </dgm:pt>
    <dgm:pt modelId="{F63FE280-0880-4AAC-A1BA-883E87A23302}">
      <dgm:prSet/>
      <dgm:spPr/>
      <dgm:t>
        <a:bodyPr/>
        <a:lstStyle/>
        <a:p>
          <a:r>
            <a:rPr lang="en-US"/>
            <a:t>Fear of the reaction/conversation</a:t>
          </a:r>
        </a:p>
      </dgm:t>
    </dgm:pt>
    <dgm:pt modelId="{6D938FAD-1605-4E18-A768-2A177C6BEC2F}" type="parTrans" cxnId="{E0A9BE7C-9C3F-434F-85A2-BD053328455E}">
      <dgm:prSet/>
      <dgm:spPr/>
      <dgm:t>
        <a:bodyPr/>
        <a:lstStyle/>
        <a:p>
          <a:endParaRPr lang="en-US"/>
        </a:p>
      </dgm:t>
    </dgm:pt>
    <dgm:pt modelId="{398CD77B-51F0-45CD-B093-7D982C11867A}" type="sibTrans" cxnId="{E0A9BE7C-9C3F-434F-85A2-BD053328455E}">
      <dgm:prSet/>
      <dgm:spPr/>
      <dgm:t>
        <a:bodyPr/>
        <a:lstStyle/>
        <a:p>
          <a:endParaRPr lang="en-US"/>
        </a:p>
      </dgm:t>
    </dgm:pt>
    <dgm:pt modelId="{8C858A27-D17C-4351-9484-5115350E28A7}">
      <dgm:prSet/>
      <dgm:spPr/>
      <dgm:t>
        <a:bodyPr/>
        <a:lstStyle/>
        <a:p>
          <a:r>
            <a:rPr lang="en-US"/>
            <a:t>Possibility for intense emotion</a:t>
          </a:r>
        </a:p>
      </dgm:t>
    </dgm:pt>
    <dgm:pt modelId="{092D061D-C88A-42D5-9FB0-C56A3CEBD258}" type="parTrans" cxnId="{A7224B01-860B-4403-8C02-BC876FBBD494}">
      <dgm:prSet/>
      <dgm:spPr/>
      <dgm:t>
        <a:bodyPr/>
        <a:lstStyle/>
        <a:p>
          <a:endParaRPr lang="en-US"/>
        </a:p>
      </dgm:t>
    </dgm:pt>
    <dgm:pt modelId="{E6203C50-B709-450D-8F24-7A58AE73C968}" type="sibTrans" cxnId="{A7224B01-860B-4403-8C02-BC876FBBD494}">
      <dgm:prSet/>
      <dgm:spPr/>
      <dgm:t>
        <a:bodyPr/>
        <a:lstStyle/>
        <a:p>
          <a:endParaRPr lang="en-US"/>
        </a:p>
      </dgm:t>
    </dgm:pt>
    <dgm:pt modelId="{9E16340B-EA41-4475-88B9-310DD4D0FC87}">
      <dgm:prSet/>
      <dgm:spPr/>
      <dgm:t>
        <a:bodyPr/>
        <a:lstStyle/>
        <a:p>
          <a:r>
            <a:rPr lang="en-US"/>
            <a:t>Fear of being blamed</a:t>
          </a:r>
        </a:p>
      </dgm:t>
    </dgm:pt>
    <dgm:pt modelId="{968AEF6C-F924-4011-8D97-986368D566FF}" type="parTrans" cxnId="{972D42EE-F107-48AC-BAAB-248E99B1561B}">
      <dgm:prSet/>
      <dgm:spPr/>
      <dgm:t>
        <a:bodyPr/>
        <a:lstStyle/>
        <a:p>
          <a:endParaRPr lang="en-US"/>
        </a:p>
      </dgm:t>
    </dgm:pt>
    <dgm:pt modelId="{B6DA1D2C-D65A-4755-AA99-2775264DC1BC}" type="sibTrans" cxnId="{972D42EE-F107-48AC-BAAB-248E99B1561B}">
      <dgm:prSet/>
      <dgm:spPr/>
      <dgm:t>
        <a:bodyPr/>
        <a:lstStyle/>
        <a:p>
          <a:endParaRPr lang="en-US"/>
        </a:p>
      </dgm:t>
    </dgm:pt>
    <dgm:pt modelId="{5A74A6E9-3E45-4100-83CC-07FEAE86A2C2}">
      <dgm:prSet/>
      <dgm:spPr/>
      <dgm:t>
        <a:bodyPr/>
        <a:lstStyle/>
        <a:p>
          <a:r>
            <a:rPr lang="en-US"/>
            <a:t>Fear of a message that is too optimistic</a:t>
          </a:r>
        </a:p>
      </dgm:t>
    </dgm:pt>
    <dgm:pt modelId="{F36C200D-90F3-477E-ABA4-13353D6CECFB}" type="parTrans" cxnId="{785A7E03-E448-4F50-8666-608E2E6E65FD}">
      <dgm:prSet/>
      <dgm:spPr/>
      <dgm:t>
        <a:bodyPr/>
        <a:lstStyle/>
        <a:p>
          <a:endParaRPr lang="en-US"/>
        </a:p>
      </dgm:t>
    </dgm:pt>
    <dgm:pt modelId="{17BA4CE5-A8C0-46EB-A0A6-CA1DB52A7E37}" type="sibTrans" cxnId="{785A7E03-E448-4F50-8666-608E2E6E65FD}">
      <dgm:prSet/>
      <dgm:spPr/>
      <dgm:t>
        <a:bodyPr/>
        <a:lstStyle/>
        <a:p>
          <a:endParaRPr lang="en-US"/>
        </a:p>
      </dgm:t>
    </dgm:pt>
    <dgm:pt modelId="{8DC6A79B-6C97-4F3E-8000-56F0333332A9}">
      <dgm:prSet/>
      <dgm:spPr/>
      <dgm:t>
        <a:bodyPr/>
        <a:lstStyle/>
        <a:p>
          <a:r>
            <a:rPr lang="en-US"/>
            <a:t>Natural instinct to want to do and say good</a:t>
          </a:r>
        </a:p>
      </dgm:t>
    </dgm:pt>
    <dgm:pt modelId="{7F049EF4-2C23-4869-BA14-B1E285E26B42}" type="parTrans" cxnId="{9E6C2978-0A56-49FD-B71C-A350AD3BC2AA}">
      <dgm:prSet/>
      <dgm:spPr/>
      <dgm:t>
        <a:bodyPr/>
        <a:lstStyle/>
        <a:p>
          <a:endParaRPr lang="en-US"/>
        </a:p>
      </dgm:t>
    </dgm:pt>
    <dgm:pt modelId="{10D52E1D-C6A2-4B48-8CDE-D693C749301B}" type="sibTrans" cxnId="{9E6C2978-0A56-49FD-B71C-A350AD3BC2AA}">
      <dgm:prSet/>
      <dgm:spPr/>
      <dgm:t>
        <a:bodyPr/>
        <a:lstStyle/>
        <a:p>
          <a:endParaRPr lang="en-US"/>
        </a:p>
      </dgm:t>
    </dgm:pt>
    <dgm:pt modelId="{2D4FECD0-C157-473A-93A6-061831AF918F}" type="pres">
      <dgm:prSet presAssocID="{5FB2FA46-32DC-442B-82FC-153F910E34B1}" presName="linear" presStyleCnt="0">
        <dgm:presLayoutVars>
          <dgm:animLvl val="lvl"/>
          <dgm:resizeHandles val="exact"/>
        </dgm:presLayoutVars>
      </dgm:prSet>
      <dgm:spPr/>
    </dgm:pt>
    <dgm:pt modelId="{BA48D475-2D4A-43EA-86D4-66E71C20A754}" type="pres">
      <dgm:prSet presAssocID="{25FCD267-0A61-4A35-80E5-9A0A7C697C7B}" presName="parentText" presStyleLbl="node1" presStyleIdx="0" presStyleCnt="6">
        <dgm:presLayoutVars>
          <dgm:chMax val="0"/>
          <dgm:bulletEnabled val="1"/>
        </dgm:presLayoutVars>
      </dgm:prSet>
      <dgm:spPr/>
    </dgm:pt>
    <dgm:pt modelId="{4DAE80FC-5B71-4B92-B9CF-C57B26023FE0}" type="pres">
      <dgm:prSet presAssocID="{767F0F13-3162-4112-9D26-AC65C9EEEEC7}" presName="spacer" presStyleCnt="0"/>
      <dgm:spPr/>
    </dgm:pt>
    <dgm:pt modelId="{83803DE7-24B7-4711-9C61-F678090264C1}" type="pres">
      <dgm:prSet presAssocID="{F63FE280-0880-4AAC-A1BA-883E87A23302}" presName="parentText" presStyleLbl="node1" presStyleIdx="1" presStyleCnt="6">
        <dgm:presLayoutVars>
          <dgm:chMax val="0"/>
          <dgm:bulletEnabled val="1"/>
        </dgm:presLayoutVars>
      </dgm:prSet>
      <dgm:spPr/>
    </dgm:pt>
    <dgm:pt modelId="{76A8BC22-029D-461B-9704-F758AE68705F}" type="pres">
      <dgm:prSet presAssocID="{398CD77B-51F0-45CD-B093-7D982C11867A}" presName="spacer" presStyleCnt="0"/>
      <dgm:spPr/>
    </dgm:pt>
    <dgm:pt modelId="{39826C0B-3A50-4CC8-B4B4-E69E37995112}" type="pres">
      <dgm:prSet presAssocID="{8C858A27-D17C-4351-9484-5115350E28A7}" presName="parentText" presStyleLbl="node1" presStyleIdx="2" presStyleCnt="6">
        <dgm:presLayoutVars>
          <dgm:chMax val="0"/>
          <dgm:bulletEnabled val="1"/>
        </dgm:presLayoutVars>
      </dgm:prSet>
      <dgm:spPr/>
    </dgm:pt>
    <dgm:pt modelId="{3CEDD84D-EF8F-4C4D-B2EC-2E9E4A656DC0}" type="pres">
      <dgm:prSet presAssocID="{E6203C50-B709-450D-8F24-7A58AE73C968}" presName="spacer" presStyleCnt="0"/>
      <dgm:spPr/>
    </dgm:pt>
    <dgm:pt modelId="{57AFC033-A7BE-4415-A56E-56D4AC0B9ADF}" type="pres">
      <dgm:prSet presAssocID="{9E16340B-EA41-4475-88B9-310DD4D0FC87}" presName="parentText" presStyleLbl="node1" presStyleIdx="3" presStyleCnt="6">
        <dgm:presLayoutVars>
          <dgm:chMax val="0"/>
          <dgm:bulletEnabled val="1"/>
        </dgm:presLayoutVars>
      </dgm:prSet>
      <dgm:spPr/>
    </dgm:pt>
    <dgm:pt modelId="{3DBD0FFB-1D82-4C60-B83A-5B5204E65619}" type="pres">
      <dgm:prSet presAssocID="{B6DA1D2C-D65A-4755-AA99-2775264DC1BC}" presName="spacer" presStyleCnt="0"/>
      <dgm:spPr/>
    </dgm:pt>
    <dgm:pt modelId="{C9B40EB9-723D-4850-9092-EB780C4A3ECC}" type="pres">
      <dgm:prSet presAssocID="{5A74A6E9-3E45-4100-83CC-07FEAE86A2C2}" presName="parentText" presStyleLbl="node1" presStyleIdx="4" presStyleCnt="6">
        <dgm:presLayoutVars>
          <dgm:chMax val="0"/>
          <dgm:bulletEnabled val="1"/>
        </dgm:presLayoutVars>
      </dgm:prSet>
      <dgm:spPr/>
    </dgm:pt>
    <dgm:pt modelId="{BE7E27A5-51A3-4BC6-AD83-C001D0B07797}" type="pres">
      <dgm:prSet presAssocID="{17BA4CE5-A8C0-46EB-A0A6-CA1DB52A7E37}" presName="spacer" presStyleCnt="0"/>
      <dgm:spPr/>
    </dgm:pt>
    <dgm:pt modelId="{08BB1582-D8B1-4958-AC27-6679F7AC042D}" type="pres">
      <dgm:prSet presAssocID="{8DC6A79B-6C97-4F3E-8000-56F0333332A9}" presName="parentText" presStyleLbl="node1" presStyleIdx="5" presStyleCnt="6">
        <dgm:presLayoutVars>
          <dgm:chMax val="0"/>
          <dgm:bulletEnabled val="1"/>
        </dgm:presLayoutVars>
      </dgm:prSet>
      <dgm:spPr/>
    </dgm:pt>
  </dgm:ptLst>
  <dgm:cxnLst>
    <dgm:cxn modelId="{A7224B01-860B-4403-8C02-BC876FBBD494}" srcId="{5FB2FA46-32DC-442B-82FC-153F910E34B1}" destId="{8C858A27-D17C-4351-9484-5115350E28A7}" srcOrd="2" destOrd="0" parTransId="{092D061D-C88A-42D5-9FB0-C56A3CEBD258}" sibTransId="{E6203C50-B709-450D-8F24-7A58AE73C968}"/>
    <dgm:cxn modelId="{785A7E03-E448-4F50-8666-608E2E6E65FD}" srcId="{5FB2FA46-32DC-442B-82FC-153F910E34B1}" destId="{5A74A6E9-3E45-4100-83CC-07FEAE86A2C2}" srcOrd="4" destOrd="0" parTransId="{F36C200D-90F3-477E-ABA4-13353D6CECFB}" sibTransId="{17BA4CE5-A8C0-46EB-A0A6-CA1DB52A7E37}"/>
    <dgm:cxn modelId="{13ED4167-E5E0-47CB-92F7-08C1AFCE5279}" srcId="{5FB2FA46-32DC-442B-82FC-153F910E34B1}" destId="{25FCD267-0A61-4A35-80E5-9A0A7C697C7B}" srcOrd="0" destOrd="0" parTransId="{1A3481C0-D522-40B7-A51D-86F15622349C}" sibTransId="{767F0F13-3162-4112-9D26-AC65C9EEEEC7}"/>
    <dgm:cxn modelId="{031F6347-579E-4EED-BEAF-9734F259C185}" type="presOf" srcId="{5FB2FA46-32DC-442B-82FC-153F910E34B1}" destId="{2D4FECD0-C157-473A-93A6-061831AF918F}" srcOrd="0" destOrd="0" presId="urn:microsoft.com/office/officeart/2005/8/layout/vList2"/>
    <dgm:cxn modelId="{9E6C2978-0A56-49FD-B71C-A350AD3BC2AA}" srcId="{5FB2FA46-32DC-442B-82FC-153F910E34B1}" destId="{8DC6A79B-6C97-4F3E-8000-56F0333332A9}" srcOrd="5" destOrd="0" parTransId="{7F049EF4-2C23-4869-BA14-B1E285E26B42}" sibTransId="{10D52E1D-C6A2-4B48-8CDE-D693C749301B}"/>
    <dgm:cxn modelId="{E0A9BE7C-9C3F-434F-85A2-BD053328455E}" srcId="{5FB2FA46-32DC-442B-82FC-153F910E34B1}" destId="{F63FE280-0880-4AAC-A1BA-883E87A23302}" srcOrd="1" destOrd="0" parTransId="{6D938FAD-1605-4E18-A768-2A177C6BEC2F}" sibTransId="{398CD77B-51F0-45CD-B093-7D982C11867A}"/>
    <dgm:cxn modelId="{0F3DC78A-BEDB-4844-80A4-A2ECA010746F}" type="presOf" srcId="{25FCD267-0A61-4A35-80E5-9A0A7C697C7B}" destId="{BA48D475-2D4A-43EA-86D4-66E71C20A754}" srcOrd="0" destOrd="0" presId="urn:microsoft.com/office/officeart/2005/8/layout/vList2"/>
    <dgm:cxn modelId="{97AF1BB5-4600-4C81-BAE9-E59B6CAD99AF}" type="presOf" srcId="{8C858A27-D17C-4351-9484-5115350E28A7}" destId="{39826C0B-3A50-4CC8-B4B4-E69E37995112}" srcOrd="0" destOrd="0" presId="urn:microsoft.com/office/officeart/2005/8/layout/vList2"/>
    <dgm:cxn modelId="{547C0EBC-3FD7-4E80-B9F7-4E8F4698EA82}" type="presOf" srcId="{8DC6A79B-6C97-4F3E-8000-56F0333332A9}" destId="{08BB1582-D8B1-4958-AC27-6679F7AC042D}" srcOrd="0" destOrd="0" presId="urn:microsoft.com/office/officeart/2005/8/layout/vList2"/>
    <dgm:cxn modelId="{C8BF16C9-8E06-4159-803F-1D45BCCA8C5C}" type="presOf" srcId="{F63FE280-0880-4AAC-A1BA-883E87A23302}" destId="{83803DE7-24B7-4711-9C61-F678090264C1}" srcOrd="0" destOrd="0" presId="urn:microsoft.com/office/officeart/2005/8/layout/vList2"/>
    <dgm:cxn modelId="{F51A1CCF-9D38-4D32-9C24-59737BC9172E}" type="presOf" srcId="{5A74A6E9-3E45-4100-83CC-07FEAE86A2C2}" destId="{C9B40EB9-723D-4850-9092-EB780C4A3ECC}" srcOrd="0" destOrd="0" presId="urn:microsoft.com/office/officeart/2005/8/layout/vList2"/>
    <dgm:cxn modelId="{325EF8D7-DCF5-491A-9C80-0C890CF32B6A}" type="presOf" srcId="{9E16340B-EA41-4475-88B9-310DD4D0FC87}" destId="{57AFC033-A7BE-4415-A56E-56D4AC0B9ADF}" srcOrd="0" destOrd="0" presId="urn:microsoft.com/office/officeart/2005/8/layout/vList2"/>
    <dgm:cxn modelId="{972D42EE-F107-48AC-BAAB-248E99B1561B}" srcId="{5FB2FA46-32DC-442B-82FC-153F910E34B1}" destId="{9E16340B-EA41-4475-88B9-310DD4D0FC87}" srcOrd="3" destOrd="0" parTransId="{968AEF6C-F924-4011-8D97-986368D566FF}" sibTransId="{B6DA1D2C-D65A-4755-AA99-2775264DC1BC}"/>
    <dgm:cxn modelId="{965C3CFC-37A2-4B1C-86C3-078875077E28}" type="presParOf" srcId="{2D4FECD0-C157-473A-93A6-061831AF918F}" destId="{BA48D475-2D4A-43EA-86D4-66E71C20A754}" srcOrd="0" destOrd="0" presId="urn:microsoft.com/office/officeart/2005/8/layout/vList2"/>
    <dgm:cxn modelId="{78000FD8-E234-45F7-AD94-DF6EEAB62572}" type="presParOf" srcId="{2D4FECD0-C157-473A-93A6-061831AF918F}" destId="{4DAE80FC-5B71-4B92-B9CF-C57B26023FE0}" srcOrd="1" destOrd="0" presId="urn:microsoft.com/office/officeart/2005/8/layout/vList2"/>
    <dgm:cxn modelId="{5B3B3D75-8C5E-480F-9427-D9071A7782CA}" type="presParOf" srcId="{2D4FECD0-C157-473A-93A6-061831AF918F}" destId="{83803DE7-24B7-4711-9C61-F678090264C1}" srcOrd="2" destOrd="0" presId="urn:microsoft.com/office/officeart/2005/8/layout/vList2"/>
    <dgm:cxn modelId="{69008CC9-2656-440A-8722-C143607AE244}" type="presParOf" srcId="{2D4FECD0-C157-473A-93A6-061831AF918F}" destId="{76A8BC22-029D-461B-9704-F758AE68705F}" srcOrd="3" destOrd="0" presId="urn:microsoft.com/office/officeart/2005/8/layout/vList2"/>
    <dgm:cxn modelId="{E1CE1FBF-E397-4F3D-91BC-9104F10476F3}" type="presParOf" srcId="{2D4FECD0-C157-473A-93A6-061831AF918F}" destId="{39826C0B-3A50-4CC8-B4B4-E69E37995112}" srcOrd="4" destOrd="0" presId="urn:microsoft.com/office/officeart/2005/8/layout/vList2"/>
    <dgm:cxn modelId="{4FF1DCDB-45DB-4B36-B5FA-E6AE05F22830}" type="presParOf" srcId="{2D4FECD0-C157-473A-93A6-061831AF918F}" destId="{3CEDD84D-EF8F-4C4D-B2EC-2E9E4A656DC0}" srcOrd="5" destOrd="0" presId="urn:microsoft.com/office/officeart/2005/8/layout/vList2"/>
    <dgm:cxn modelId="{98D454C0-945A-47B7-8767-52C59DE4491A}" type="presParOf" srcId="{2D4FECD0-C157-473A-93A6-061831AF918F}" destId="{57AFC033-A7BE-4415-A56E-56D4AC0B9ADF}" srcOrd="6" destOrd="0" presId="urn:microsoft.com/office/officeart/2005/8/layout/vList2"/>
    <dgm:cxn modelId="{8CC6B033-9B30-4E38-B941-CE7501566A1C}" type="presParOf" srcId="{2D4FECD0-C157-473A-93A6-061831AF918F}" destId="{3DBD0FFB-1D82-4C60-B83A-5B5204E65619}" srcOrd="7" destOrd="0" presId="urn:microsoft.com/office/officeart/2005/8/layout/vList2"/>
    <dgm:cxn modelId="{AEE26B88-F07B-4704-9B03-76B74F55D847}" type="presParOf" srcId="{2D4FECD0-C157-473A-93A6-061831AF918F}" destId="{C9B40EB9-723D-4850-9092-EB780C4A3ECC}" srcOrd="8" destOrd="0" presId="urn:microsoft.com/office/officeart/2005/8/layout/vList2"/>
    <dgm:cxn modelId="{05667BAF-8B5F-4F74-943D-23CD919B0FD5}" type="presParOf" srcId="{2D4FECD0-C157-473A-93A6-061831AF918F}" destId="{BE7E27A5-51A3-4BC6-AD83-C001D0B07797}" srcOrd="9" destOrd="0" presId="urn:microsoft.com/office/officeart/2005/8/layout/vList2"/>
    <dgm:cxn modelId="{3792FF2C-7493-48D6-A2DD-ACC9B02BC1ED}" type="presParOf" srcId="{2D4FECD0-C157-473A-93A6-061831AF918F}" destId="{08BB1582-D8B1-4958-AC27-6679F7AC042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E1F332-A8E3-4678-82A2-7FA9D82BD1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C91064F-E9ED-44D7-8867-D1E7B6F7C034}">
      <dgm:prSet/>
      <dgm:spPr/>
      <dgm:t>
        <a:bodyPr/>
        <a:lstStyle/>
        <a:p>
          <a:r>
            <a:rPr lang="en-US"/>
            <a:t>Guilt &amp; Worry</a:t>
          </a:r>
        </a:p>
      </dgm:t>
    </dgm:pt>
    <dgm:pt modelId="{582E66B3-BDC1-4F12-9384-B7485F52C9FA}" type="parTrans" cxnId="{C27A6386-98B6-4C5B-A03D-5B8A37F7BA58}">
      <dgm:prSet/>
      <dgm:spPr/>
      <dgm:t>
        <a:bodyPr/>
        <a:lstStyle/>
        <a:p>
          <a:endParaRPr lang="en-US"/>
        </a:p>
      </dgm:t>
    </dgm:pt>
    <dgm:pt modelId="{175067D8-A258-46B9-84E1-AB58052AEF95}" type="sibTrans" cxnId="{C27A6386-98B6-4C5B-A03D-5B8A37F7BA58}">
      <dgm:prSet/>
      <dgm:spPr/>
      <dgm:t>
        <a:bodyPr/>
        <a:lstStyle/>
        <a:p>
          <a:endParaRPr lang="en-US"/>
        </a:p>
      </dgm:t>
    </dgm:pt>
    <dgm:pt modelId="{6881DEC9-DCC3-4E1A-90C5-0B1FA934A177}">
      <dgm:prSet/>
      <dgm:spPr/>
      <dgm:t>
        <a:bodyPr/>
        <a:lstStyle/>
        <a:p>
          <a:r>
            <a:rPr lang="en-US"/>
            <a:t>Being a “drain”</a:t>
          </a:r>
        </a:p>
      </dgm:t>
    </dgm:pt>
    <dgm:pt modelId="{3FA1D344-9A6D-43D9-B4D6-3644FAB07CFA}" type="parTrans" cxnId="{5FF12693-0978-4BA7-AD99-24F893D01D80}">
      <dgm:prSet/>
      <dgm:spPr/>
      <dgm:t>
        <a:bodyPr/>
        <a:lstStyle/>
        <a:p>
          <a:endParaRPr lang="en-US"/>
        </a:p>
      </dgm:t>
    </dgm:pt>
    <dgm:pt modelId="{B019D2EB-5C17-4B45-9009-9C18C4C426C3}" type="sibTrans" cxnId="{5FF12693-0978-4BA7-AD99-24F893D01D80}">
      <dgm:prSet/>
      <dgm:spPr/>
      <dgm:t>
        <a:bodyPr/>
        <a:lstStyle/>
        <a:p>
          <a:endParaRPr lang="en-US"/>
        </a:p>
      </dgm:t>
    </dgm:pt>
    <dgm:pt modelId="{FFDE862D-4747-4B4D-871F-CFDFAE03101A}">
      <dgm:prSet/>
      <dgm:spPr/>
      <dgm:t>
        <a:bodyPr/>
        <a:lstStyle/>
        <a:p>
          <a:r>
            <a:rPr lang="en-US"/>
            <a:t>Unresolved Sorrow &amp; Anger</a:t>
          </a:r>
        </a:p>
      </dgm:t>
    </dgm:pt>
    <dgm:pt modelId="{AFD48385-9BBA-40E4-A9EF-8D93CE9DF908}" type="parTrans" cxnId="{9BA0D113-5BAE-49AC-BE96-361E2552C818}">
      <dgm:prSet/>
      <dgm:spPr/>
      <dgm:t>
        <a:bodyPr/>
        <a:lstStyle/>
        <a:p>
          <a:endParaRPr lang="en-US"/>
        </a:p>
      </dgm:t>
    </dgm:pt>
    <dgm:pt modelId="{ADF8475A-3075-400B-BE0B-EA340AAAC2AD}" type="sibTrans" cxnId="{9BA0D113-5BAE-49AC-BE96-361E2552C818}">
      <dgm:prSet/>
      <dgm:spPr/>
      <dgm:t>
        <a:bodyPr/>
        <a:lstStyle/>
        <a:p>
          <a:endParaRPr lang="en-US"/>
        </a:p>
      </dgm:t>
    </dgm:pt>
    <dgm:pt modelId="{02AF5121-5358-4247-8D7B-43FD1E4E3C3F}">
      <dgm:prSet/>
      <dgm:spPr/>
      <dgm:t>
        <a:bodyPr/>
        <a:lstStyle/>
        <a:p>
          <a:r>
            <a:rPr lang="en-US"/>
            <a:t>Spiritual Journey</a:t>
          </a:r>
        </a:p>
      </dgm:t>
    </dgm:pt>
    <dgm:pt modelId="{4DEBB678-E5AC-47BE-911F-27701338BDA6}" type="parTrans" cxnId="{8D0D7E73-9C11-4A70-B52D-481DF539276C}">
      <dgm:prSet/>
      <dgm:spPr/>
      <dgm:t>
        <a:bodyPr/>
        <a:lstStyle/>
        <a:p>
          <a:endParaRPr lang="en-US"/>
        </a:p>
      </dgm:t>
    </dgm:pt>
    <dgm:pt modelId="{B67EDDD0-4888-4812-9207-4DE4104010B8}" type="sibTrans" cxnId="{8D0D7E73-9C11-4A70-B52D-481DF539276C}">
      <dgm:prSet/>
      <dgm:spPr/>
      <dgm:t>
        <a:bodyPr/>
        <a:lstStyle/>
        <a:p>
          <a:endParaRPr lang="en-US"/>
        </a:p>
      </dgm:t>
    </dgm:pt>
    <dgm:pt modelId="{758595FA-CD4F-4DAD-BBB2-E79743BF8CB8}">
      <dgm:prSet/>
      <dgm:spPr/>
      <dgm:t>
        <a:bodyPr/>
        <a:lstStyle/>
        <a:p>
          <a:r>
            <a:rPr lang="en-US"/>
            <a:t>Being Judged</a:t>
          </a:r>
        </a:p>
      </dgm:t>
    </dgm:pt>
    <dgm:pt modelId="{DEE60902-B73C-4FD0-BE57-A1BBD4E56DB7}" type="parTrans" cxnId="{B949AD64-8752-4D66-959B-E3EBAA7C4396}">
      <dgm:prSet/>
      <dgm:spPr/>
      <dgm:t>
        <a:bodyPr/>
        <a:lstStyle/>
        <a:p>
          <a:endParaRPr lang="en-US"/>
        </a:p>
      </dgm:t>
    </dgm:pt>
    <dgm:pt modelId="{BE09418C-B4CB-458F-B9F9-6E77AC7FF686}" type="sibTrans" cxnId="{B949AD64-8752-4D66-959B-E3EBAA7C4396}">
      <dgm:prSet/>
      <dgm:spPr/>
      <dgm:t>
        <a:bodyPr/>
        <a:lstStyle/>
        <a:p>
          <a:endParaRPr lang="en-US"/>
        </a:p>
      </dgm:t>
    </dgm:pt>
    <dgm:pt modelId="{59A3690F-AED0-47B4-BD47-F10B65DAC94F}">
      <dgm:prSet/>
      <dgm:spPr/>
      <dgm:t>
        <a:bodyPr/>
        <a:lstStyle/>
        <a:p>
          <a:r>
            <a:rPr lang="en-US"/>
            <a:t>Long Term Uncertainty</a:t>
          </a:r>
        </a:p>
      </dgm:t>
    </dgm:pt>
    <dgm:pt modelId="{582A2057-0DDD-4953-9264-4F37AAB39168}" type="parTrans" cxnId="{D74F4B54-858D-4545-BFDE-DC5CD8B4E039}">
      <dgm:prSet/>
      <dgm:spPr/>
      <dgm:t>
        <a:bodyPr/>
        <a:lstStyle/>
        <a:p>
          <a:endParaRPr lang="en-US"/>
        </a:p>
      </dgm:t>
    </dgm:pt>
    <dgm:pt modelId="{187985C7-0458-4F2A-AC04-D6650BBABF32}" type="sibTrans" cxnId="{D74F4B54-858D-4545-BFDE-DC5CD8B4E039}">
      <dgm:prSet/>
      <dgm:spPr/>
      <dgm:t>
        <a:bodyPr/>
        <a:lstStyle/>
        <a:p>
          <a:endParaRPr lang="en-US"/>
        </a:p>
      </dgm:t>
    </dgm:pt>
    <dgm:pt modelId="{6E121258-B2F6-4ACB-B455-ADABF9DA0A90}">
      <dgm:prSet/>
      <dgm:spPr/>
      <dgm:t>
        <a:bodyPr/>
        <a:lstStyle/>
        <a:p>
          <a:r>
            <a:rPr lang="en-US"/>
            <a:t>Future</a:t>
          </a:r>
        </a:p>
      </dgm:t>
    </dgm:pt>
    <dgm:pt modelId="{3DF6815C-114C-4CF9-8F7E-56D7D42FF581}" type="parTrans" cxnId="{466C99DE-8260-4877-8D33-056D10BF010A}">
      <dgm:prSet/>
      <dgm:spPr/>
      <dgm:t>
        <a:bodyPr/>
        <a:lstStyle/>
        <a:p>
          <a:endParaRPr lang="en-US"/>
        </a:p>
      </dgm:t>
    </dgm:pt>
    <dgm:pt modelId="{C4D0C23B-34E4-4351-8008-60EC693C21D9}" type="sibTrans" cxnId="{466C99DE-8260-4877-8D33-056D10BF010A}">
      <dgm:prSet/>
      <dgm:spPr/>
      <dgm:t>
        <a:bodyPr/>
        <a:lstStyle/>
        <a:p>
          <a:endParaRPr lang="en-US"/>
        </a:p>
      </dgm:t>
    </dgm:pt>
    <dgm:pt modelId="{40389B93-FF7C-43FC-9953-977456B90A57}">
      <dgm:prSet/>
      <dgm:spPr/>
      <dgm:t>
        <a:bodyPr/>
        <a:lstStyle/>
        <a:p>
          <a:r>
            <a:rPr lang="en-US"/>
            <a:t>Relationships</a:t>
          </a:r>
        </a:p>
      </dgm:t>
    </dgm:pt>
    <dgm:pt modelId="{B87F104B-BDCD-4020-B16C-63DAB586780E}" type="parTrans" cxnId="{CCB6ED01-02E1-4D58-A66A-3FD1C8EAC7FE}">
      <dgm:prSet/>
      <dgm:spPr/>
      <dgm:t>
        <a:bodyPr/>
        <a:lstStyle/>
        <a:p>
          <a:endParaRPr lang="en-US"/>
        </a:p>
      </dgm:t>
    </dgm:pt>
    <dgm:pt modelId="{DE0B32A3-1AA8-4BAB-92A4-8F17C7532B83}" type="sibTrans" cxnId="{CCB6ED01-02E1-4D58-A66A-3FD1C8EAC7FE}">
      <dgm:prSet/>
      <dgm:spPr/>
      <dgm:t>
        <a:bodyPr/>
        <a:lstStyle/>
        <a:p>
          <a:endParaRPr lang="en-US"/>
        </a:p>
      </dgm:t>
    </dgm:pt>
    <dgm:pt modelId="{EF7A3CA3-4B06-4C6D-BED6-721FA67B1252}">
      <dgm:prSet/>
      <dgm:spPr/>
      <dgm:t>
        <a:bodyPr/>
        <a:lstStyle/>
        <a:p>
          <a:r>
            <a:rPr lang="en-US"/>
            <a:t>Emotional Resources</a:t>
          </a:r>
        </a:p>
      </dgm:t>
    </dgm:pt>
    <dgm:pt modelId="{E77189C3-D80F-489D-9343-0A5EB8C959D2}" type="parTrans" cxnId="{2E70FAC6-6C93-4E3B-88FF-013C995C73CC}">
      <dgm:prSet/>
      <dgm:spPr/>
      <dgm:t>
        <a:bodyPr/>
        <a:lstStyle/>
        <a:p>
          <a:endParaRPr lang="en-US"/>
        </a:p>
      </dgm:t>
    </dgm:pt>
    <dgm:pt modelId="{21AD4A38-B3D5-47C3-B133-97D32BDBE16A}" type="sibTrans" cxnId="{2E70FAC6-6C93-4E3B-88FF-013C995C73CC}">
      <dgm:prSet/>
      <dgm:spPr/>
      <dgm:t>
        <a:bodyPr/>
        <a:lstStyle/>
        <a:p>
          <a:endParaRPr lang="en-US"/>
        </a:p>
      </dgm:t>
    </dgm:pt>
    <dgm:pt modelId="{86490F88-3B2F-48ED-A258-B27C149C96FE}">
      <dgm:prSet/>
      <dgm:spPr/>
      <dgm:t>
        <a:bodyPr/>
        <a:lstStyle/>
        <a:p>
          <a:r>
            <a:rPr lang="en-US"/>
            <a:t>Support groups</a:t>
          </a:r>
        </a:p>
      </dgm:t>
    </dgm:pt>
    <dgm:pt modelId="{448FA83B-1EAB-4827-93A3-778FCA257335}" type="parTrans" cxnId="{6C70B58A-967B-4084-A066-4CD2BA202A0F}">
      <dgm:prSet/>
      <dgm:spPr/>
      <dgm:t>
        <a:bodyPr/>
        <a:lstStyle/>
        <a:p>
          <a:endParaRPr lang="en-US"/>
        </a:p>
      </dgm:t>
    </dgm:pt>
    <dgm:pt modelId="{D67D2FA4-4396-4D21-9B10-C70C3CF34389}" type="sibTrans" cxnId="{6C70B58A-967B-4084-A066-4CD2BA202A0F}">
      <dgm:prSet/>
      <dgm:spPr/>
      <dgm:t>
        <a:bodyPr/>
        <a:lstStyle/>
        <a:p>
          <a:endParaRPr lang="en-US"/>
        </a:p>
      </dgm:t>
    </dgm:pt>
    <dgm:pt modelId="{8626F36F-7673-4A25-B135-9D1B2350E858}" type="pres">
      <dgm:prSet presAssocID="{75E1F332-A8E3-4678-82A2-7FA9D82BD1FF}" presName="root" presStyleCnt="0">
        <dgm:presLayoutVars>
          <dgm:dir/>
          <dgm:resizeHandles val="exact"/>
        </dgm:presLayoutVars>
      </dgm:prSet>
      <dgm:spPr/>
    </dgm:pt>
    <dgm:pt modelId="{F14FB820-3560-4036-828B-7FC67B844286}" type="pres">
      <dgm:prSet presAssocID="{BC91064F-E9ED-44D7-8867-D1E7B6F7C034}" presName="compNode" presStyleCnt="0"/>
      <dgm:spPr/>
    </dgm:pt>
    <dgm:pt modelId="{4EA14341-0CC1-496D-A9F0-CE9924B98BC8}" type="pres">
      <dgm:prSet presAssocID="{BC91064F-E9ED-44D7-8867-D1E7B6F7C034}" presName="bgRect" presStyleLbl="bgShp" presStyleIdx="0" presStyleCnt="4"/>
      <dgm:spPr/>
    </dgm:pt>
    <dgm:pt modelId="{994689C2-91F1-48F2-A288-1421E72B3201}" type="pres">
      <dgm:prSet presAssocID="{BC91064F-E9ED-44D7-8867-D1E7B6F7C03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DE0EA79A-7E4A-4312-ACC1-C7593502A08B}" type="pres">
      <dgm:prSet presAssocID="{BC91064F-E9ED-44D7-8867-D1E7B6F7C034}" presName="spaceRect" presStyleCnt="0"/>
      <dgm:spPr/>
    </dgm:pt>
    <dgm:pt modelId="{D89B4672-9FFD-4794-9621-9FABFD581A00}" type="pres">
      <dgm:prSet presAssocID="{BC91064F-E9ED-44D7-8867-D1E7B6F7C034}" presName="parTx" presStyleLbl="revTx" presStyleIdx="0" presStyleCnt="8">
        <dgm:presLayoutVars>
          <dgm:chMax val="0"/>
          <dgm:chPref val="0"/>
        </dgm:presLayoutVars>
      </dgm:prSet>
      <dgm:spPr/>
    </dgm:pt>
    <dgm:pt modelId="{9874805D-EF98-4B3E-832C-5116F88479E4}" type="pres">
      <dgm:prSet presAssocID="{BC91064F-E9ED-44D7-8867-D1E7B6F7C034}" presName="desTx" presStyleLbl="revTx" presStyleIdx="1" presStyleCnt="8">
        <dgm:presLayoutVars/>
      </dgm:prSet>
      <dgm:spPr/>
    </dgm:pt>
    <dgm:pt modelId="{C0F4F6FA-0C4F-4F97-8F3A-0263A4221B37}" type="pres">
      <dgm:prSet presAssocID="{175067D8-A258-46B9-84E1-AB58052AEF95}" presName="sibTrans" presStyleCnt="0"/>
      <dgm:spPr/>
    </dgm:pt>
    <dgm:pt modelId="{9383735C-A1C7-4E11-9320-12C724684255}" type="pres">
      <dgm:prSet presAssocID="{FFDE862D-4747-4B4D-871F-CFDFAE03101A}" presName="compNode" presStyleCnt="0"/>
      <dgm:spPr/>
    </dgm:pt>
    <dgm:pt modelId="{A5BAFE54-57FE-4C7E-ACD5-F91880495043}" type="pres">
      <dgm:prSet presAssocID="{FFDE862D-4747-4B4D-871F-CFDFAE03101A}" presName="bgRect" presStyleLbl="bgShp" presStyleIdx="1" presStyleCnt="4"/>
      <dgm:spPr/>
    </dgm:pt>
    <dgm:pt modelId="{E898FA3C-CE5A-493E-8C3A-AC6E415E3E3E}" type="pres">
      <dgm:prSet presAssocID="{FFDE862D-4747-4B4D-871F-CFDFAE0310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ry Face with No Fill"/>
        </a:ext>
      </dgm:extLst>
    </dgm:pt>
    <dgm:pt modelId="{FF543927-82A5-42A9-B92D-2ABA69DAAA59}" type="pres">
      <dgm:prSet presAssocID="{FFDE862D-4747-4B4D-871F-CFDFAE03101A}" presName="spaceRect" presStyleCnt="0"/>
      <dgm:spPr/>
    </dgm:pt>
    <dgm:pt modelId="{546616DA-4B41-4762-B2A2-3C1125D91F05}" type="pres">
      <dgm:prSet presAssocID="{FFDE862D-4747-4B4D-871F-CFDFAE03101A}" presName="parTx" presStyleLbl="revTx" presStyleIdx="2" presStyleCnt="8">
        <dgm:presLayoutVars>
          <dgm:chMax val="0"/>
          <dgm:chPref val="0"/>
        </dgm:presLayoutVars>
      </dgm:prSet>
      <dgm:spPr/>
    </dgm:pt>
    <dgm:pt modelId="{0EC038DB-B0B9-4F87-9A16-7676934AFF54}" type="pres">
      <dgm:prSet presAssocID="{FFDE862D-4747-4B4D-871F-CFDFAE03101A}" presName="desTx" presStyleLbl="revTx" presStyleIdx="3" presStyleCnt="8">
        <dgm:presLayoutVars/>
      </dgm:prSet>
      <dgm:spPr/>
    </dgm:pt>
    <dgm:pt modelId="{3E4820CE-1221-49E0-9BEC-D99ADB8FA5D2}" type="pres">
      <dgm:prSet presAssocID="{ADF8475A-3075-400B-BE0B-EA340AAAC2AD}" presName="sibTrans" presStyleCnt="0"/>
      <dgm:spPr/>
    </dgm:pt>
    <dgm:pt modelId="{9D9B2430-41CF-45C7-8B7C-F6093B3F060F}" type="pres">
      <dgm:prSet presAssocID="{59A3690F-AED0-47B4-BD47-F10B65DAC94F}" presName="compNode" presStyleCnt="0"/>
      <dgm:spPr/>
    </dgm:pt>
    <dgm:pt modelId="{942D3B9A-B6F6-4B7C-9CF5-A35D4EFCE46F}" type="pres">
      <dgm:prSet presAssocID="{59A3690F-AED0-47B4-BD47-F10B65DAC94F}" presName="bgRect" presStyleLbl="bgShp" presStyleIdx="2" presStyleCnt="4"/>
      <dgm:spPr/>
    </dgm:pt>
    <dgm:pt modelId="{CE6F134C-A152-4A5F-8A00-760B060C0815}" type="pres">
      <dgm:prSet presAssocID="{59A3690F-AED0-47B4-BD47-F10B65DAC9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0A835C9-209F-4B42-8F12-3BB6AC84EDAF}" type="pres">
      <dgm:prSet presAssocID="{59A3690F-AED0-47B4-BD47-F10B65DAC94F}" presName="spaceRect" presStyleCnt="0"/>
      <dgm:spPr/>
    </dgm:pt>
    <dgm:pt modelId="{22FB0F23-B3BB-4160-9D85-D895B11A36C7}" type="pres">
      <dgm:prSet presAssocID="{59A3690F-AED0-47B4-BD47-F10B65DAC94F}" presName="parTx" presStyleLbl="revTx" presStyleIdx="4" presStyleCnt="8">
        <dgm:presLayoutVars>
          <dgm:chMax val="0"/>
          <dgm:chPref val="0"/>
        </dgm:presLayoutVars>
      </dgm:prSet>
      <dgm:spPr/>
    </dgm:pt>
    <dgm:pt modelId="{1818E09C-7D75-4D4A-B0F4-41FCB2E9D667}" type="pres">
      <dgm:prSet presAssocID="{59A3690F-AED0-47B4-BD47-F10B65DAC94F}" presName="desTx" presStyleLbl="revTx" presStyleIdx="5" presStyleCnt="8">
        <dgm:presLayoutVars/>
      </dgm:prSet>
      <dgm:spPr/>
    </dgm:pt>
    <dgm:pt modelId="{2285193F-837D-4773-BAD3-B4E3EA05E10D}" type="pres">
      <dgm:prSet presAssocID="{187985C7-0458-4F2A-AC04-D6650BBABF32}" presName="sibTrans" presStyleCnt="0"/>
      <dgm:spPr/>
    </dgm:pt>
    <dgm:pt modelId="{66C3A059-15DD-4BCD-8BF9-AFD993BFD5A1}" type="pres">
      <dgm:prSet presAssocID="{EF7A3CA3-4B06-4C6D-BED6-721FA67B1252}" presName="compNode" presStyleCnt="0"/>
      <dgm:spPr/>
    </dgm:pt>
    <dgm:pt modelId="{E66E6C90-7DB4-456D-8C4A-46C3A71858E6}" type="pres">
      <dgm:prSet presAssocID="{EF7A3CA3-4B06-4C6D-BED6-721FA67B1252}" presName="bgRect" presStyleLbl="bgShp" presStyleIdx="3" presStyleCnt="4"/>
      <dgm:spPr/>
    </dgm:pt>
    <dgm:pt modelId="{EDC2C03F-6CF1-459E-8955-4DA23003D24D}" type="pres">
      <dgm:prSet presAssocID="{EF7A3CA3-4B06-4C6D-BED6-721FA67B12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96407AF9-2631-40F6-9204-FE3E90AAD23B}" type="pres">
      <dgm:prSet presAssocID="{EF7A3CA3-4B06-4C6D-BED6-721FA67B1252}" presName="spaceRect" presStyleCnt="0"/>
      <dgm:spPr/>
    </dgm:pt>
    <dgm:pt modelId="{F19AAEDF-418C-4512-A7EF-7D61ECBF07CA}" type="pres">
      <dgm:prSet presAssocID="{EF7A3CA3-4B06-4C6D-BED6-721FA67B1252}" presName="parTx" presStyleLbl="revTx" presStyleIdx="6" presStyleCnt="8">
        <dgm:presLayoutVars>
          <dgm:chMax val="0"/>
          <dgm:chPref val="0"/>
        </dgm:presLayoutVars>
      </dgm:prSet>
      <dgm:spPr/>
    </dgm:pt>
    <dgm:pt modelId="{FD21E50F-E5CA-44ED-B5B6-27CDB3898108}" type="pres">
      <dgm:prSet presAssocID="{EF7A3CA3-4B06-4C6D-BED6-721FA67B1252}" presName="desTx" presStyleLbl="revTx" presStyleIdx="7" presStyleCnt="8">
        <dgm:presLayoutVars/>
      </dgm:prSet>
      <dgm:spPr/>
    </dgm:pt>
  </dgm:ptLst>
  <dgm:cxnLst>
    <dgm:cxn modelId="{CCB6ED01-02E1-4D58-A66A-3FD1C8EAC7FE}" srcId="{59A3690F-AED0-47B4-BD47-F10B65DAC94F}" destId="{40389B93-FF7C-43FC-9953-977456B90A57}" srcOrd="1" destOrd="0" parTransId="{B87F104B-BDCD-4020-B16C-63DAB586780E}" sibTransId="{DE0B32A3-1AA8-4BAB-92A4-8F17C7532B83}"/>
    <dgm:cxn modelId="{9BA0D113-5BAE-49AC-BE96-361E2552C818}" srcId="{75E1F332-A8E3-4678-82A2-7FA9D82BD1FF}" destId="{FFDE862D-4747-4B4D-871F-CFDFAE03101A}" srcOrd="1" destOrd="0" parTransId="{AFD48385-9BBA-40E4-A9EF-8D93CE9DF908}" sibTransId="{ADF8475A-3075-400B-BE0B-EA340AAAC2AD}"/>
    <dgm:cxn modelId="{AEF20A3C-F362-4059-BAED-A1F67E0A0009}" type="presOf" srcId="{02AF5121-5358-4247-8D7B-43FD1E4E3C3F}" destId="{0EC038DB-B0B9-4F87-9A16-7676934AFF54}" srcOrd="0" destOrd="0" presId="urn:microsoft.com/office/officeart/2018/2/layout/IconVerticalSolidList"/>
    <dgm:cxn modelId="{6B33A562-AD1C-4026-A22B-5F49A025176B}" type="presOf" srcId="{59A3690F-AED0-47B4-BD47-F10B65DAC94F}" destId="{22FB0F23-B3BB-4160-9D85-D895B11A36C7}" srcOrd="0" destOrd="0" presId="urn:microsoft.com/office/officeart/2018/2/layout/IconVerticalSolidList"/>
    <dgm:cxn modelId="{B949AD64-8752-4D66-959B-E3EBAA7C4396}" srcId="{FFDE862D-4747-4B4D-871F-CFDFAE03101A}" destId="{758595FA-CD4F-4DAD-BBB2-E79743BF8CB8}" srcOrd="1" destOrd="0" parTransId="{DEE60902-B73C-4FD0-BE57-A1BBD4E56DB7}" sibTransId="{BE09418C-B4CB-458F-B9F9-6E77AC7FF686}"/>
    <dgm:cxn modelId="{79AECD65-64E8-41B8-BB92-47DFEE8C1EB7}" type="presOf" srcId="{40389B93-FF7C-43FC-9953-977456B90A57}" destId="{1818E09C-7D75-4D4A-B0F4-41FCB2E9D667}" srcOrd="0" destOrd="1" presId="urn:microsoft.com/office/officeart/2018/2/layout/IconVerticalSolidList"/>
    <dgm:cxn modelId="{8D0D7E73-9C11-4A70-B52D-481DF539276C}" srcId="{FFDE862D-4747-4B4D-871F-CFDFAE03101A}" destId="{02AF5121-5358-4247-8D7B-43FD1E4E3C3F}" srcOrd="0" destOrd="0" parTransId="{4DEBB678-E5AC-47BE-911F-27701338BDA6}" sibTransId="{B67EDDD0-4888-4812-9207-4DE4104010B8}"/>
    <dgm:cxn modelId="{D74F4B54-858D-4545-BFDE-DC5CD8B4E039}" srcId="{75E1F332-A8E3-4678-82A2-7FA9D82BD1FF}" destId="{59A3690F-AED0-47B4-BD47-F10B65DAC94F}" srcOrd="2" destOrd="0" parTransId="{582A2057-0DDD-4953-9264-4F37AAB39168}" sibTransId="{187985C7-0458-4F2A-AC04-D6650BBABF32}"/>
    <dgm:cxn modelId="{C27A6386-98B6-4C5B-A03D-5B8A37F7BA58}" srcId="{75E1F332-A8E3-4678-82A2-7FA9D82BD1FF}" destId="{BC91064F-E9ED-44D7-8867-D1E7B6F7C034}" srcOrd="0" destOrd="0" parTransId="{582E66B3-BDC1-4F12-9384-B7485F52C9FA}" sibTransId="{175067D8-A258-46B9-84E1-AB58052AEF95}"/>
    <dgm:cxn modelId="{6C70B58A-967B-4084-A066-4CD2BA202A0F}" srcId="{EF7A3CA3-4B06-4C6D-BED6-721FA67B1252}" destId="{86490F88-3B2F-48ED-A258-B27C149C96FE}" srcOrd="0" destOrd="0" parTransId="{448FA83B-1EAB-4827-93A3-778FCA257335}" sibTransId="{D67D2FA4-4396-4D21-9B10-C70C3CF34389}"/>
    <dgm:cxn modelId="{5FF12693-0978-4BA7-AD99-24F893D01D80}" srcId="{BC91064F-E9ED-44D7-8867-D1E7B6F7C034}" destId="{6881DEC9-DCC3-4E1A-90C5-0B1FA934A177}" srcOrd="0" destOrd="0" parTransId="{3FA1D344-9A6D-43D9-B4D6-3644FAB07CFA}" sibTransId="{B019D2EB-5C17-4B45-9009-9C18C4C426C3}"/>
    <dgm:cxn modelId="{E666D298-2106-419D-913C-7AFA314268C5}" type="presOf" srcId="{EF7A3CA3-4B06-4C6D-BED6-721FA67B1252}" destId="{F19AAEDF-418C-4512-A7EF-7D61ECBF07CA}" srcOrd="0" destOrd="0" presId="urn:microsoft.com/office/officeart/2018/2/layout/IconVerticalSolidList"/>
    <dgm:cxn modelId="{BD5C39A3-0F61-4BD9-852A-408CCEF0016A}" type="presOf" srcId="{6E121258-B2F6-4ACB-B455-ADABF9DA0A90}" destId="{1818E09C-7D75-4D4A-B0F4-41FCB2E9D667}" srcOrd="0" destOrd="0" presId="urn:microsoft.com/office/officeart/2018/2/layout/IconVerticalSolidList"/>
    <dgm:cxn modelId="{991426A4-C930-49A7-9D03-B6CDF1CB5C0D}" type="presOf" srcId="{75E1F332-A8E3-4678-82A2-7FA9D82BD1FF}" destId="{8626F36F-7673-4A25-B135-9D1B2350E858}" srcOrd="0" destOrd="0" presId="urn:microsoft.com/office/officeart/2018/2/layout/IconVerticalSolidList"/>
    <dgm:cxn modelId="{7A578FAB-BC29-4114-AA10-6A034D007FF5}" type="presOf" srcId="{758595FA-CD4F-4DAD-BBB2-E79743BF8CB8}" destId="{0EC038DB-B0B9-4F87-9A16-7676934AFF54}" srcOrd="0" destOrd="1" presId="urn:microsoft.com/office/officeart/2018/2/layout/IconVerticalSolidList"/>
    <dgm:cxn modelId="{6FFEE3B8-2A78-43DE-A4E7-3073B931A07A}" type="presOf" srcId="{FFDE862D-4747-4B4D-871F-CFDFAE03101A}" destId="{546616DA-4B41-4762-B2A2-3C1125D91F05}" srcOrd="0" destOrd="0" presId="urn:microsoft.com/office/officeart/2018/2/layout/IconVerticalSolidList"/>
    <dgm:cxn modelId="{2E70FAC6-6C93-4E3B-88FF-013C995C73CC}" srcId="{75E1F332-A8E3-4678-82A2-7FA9D82BD1FF}" destId="{EF7A3CA3-4B06-4C6D-BED6-721FA67B1252}" srcOrd="3" destOrd="0" parTransId="{E77189C3-D80F-489D-9343-0A5EB8C959D2}" sibTransId="{21AD4A38-B3D5-47C3-B133-97D32BDBE16A}"/>
    <dgm:cxn modelId="{466C99DE-8260-4877-8D33-056D10BF010A}" srcId="{59A3690F-AED0-47B4-BD47-F10B65DAC94F}" destId="{6E121258-B2F6-4ACB-B455-ADABF9DA0A90}" srcOrd="0" destOrd="0" parTransId="{3DF6815C-114C-4CF9-8F7E-56D7D42FF581}" sibTransId="{C4D0C23B-34E4-4351-8008-60EC693C21D9}"/>
    <dgm:cxn modelId="{847B4BE1-8A72-46EF-9BE9-69A8693E230C}" type="presOf" srcId="{86490F88-3B2F-48ED-A258-B27C149C96FE}" destId="{FD21E50F-E5CA-44ED-B5B6-27CDB3898108}" srcOrd="0" destOrd="0" presId="urn:microsoft.com/office/officeart/2018/2/layout/IconVerticalSolidList"/>
    <dgm:cxn modelId="{B7CDC6F6-683C-41E7-BB9F-478B33137AAF}" type="presOf" srcId="{BC91064F-E9ED-44D7-8867-D1E7B6F7C034}" destId="{D89B4672-9FFD-4794-9621-9FABFD581A00}" srcOrd="0" destOrd="0" presId="urn:microsoft.com/office/officeart/2018/2/layout/IconVerticalSolidList"/>
    <dgm:cxn modelId="{DF022BFA-5A23-4C02-B78F-00CE01D28E55}" type="presOf" srcId="{6881DEC9-DCC3-4E1A-90C5-0B1FA934A177}" destId="{9874805D-EF98-4B3E-832C-5116F88479E4}" srcOrd="0" destOrd="0" presId="urn:microsoft.com/office/officeart/2018/2/layout/IconVerticalSolidList"/>
    <dgm:cxn modelId="{8C9B05FC-F05D-4158-932B-7AAA9065B9E3}" type="presParOf" srcId="{8626F36F-7673-4A25-B135-9D1B2350E858}" destId="{F14FB820-3560-4036-828B-7FC67B844286}" srcOrd="0" destOrd="0" presId="urn:microsoft.com/office/officeart/2018/2/layout/IconVerticalSolidList"/>
    <dgm:cxn modelId="{BB886B9F-F1A8-455D-8119-646A41393836}" type="presParOf" srcId="{F14FB820-3560-4036-828B-7FC67B844286}" destId="{4EA14341-0CC1-496D-A9F0-CE9924B98BC8}" srcOrd="0" destOrd="0" presId="urn:microsoft.com/office/officeart/2018/2/layout/IconVerticalSolidList"/>
    <dgm:cxn modelId="{DF72132E-ED68-4CD9-B29A-6E60952AED74}" type="presParOf" srcId="{F14FB820-3560-4036-828B-7FC67B844286}" destId="{994689C2-91F1-48F2-A288-1421E72B3201}" srcOrd="1" destOrd="0" presId="urn:microsoft.com/office/officeart/2018/2/layout/IconVerticalSolidList"/>
    <dgm:cxn modelId="{7CB3D6AC-F5E5-42A3-B749-043382A831AB}" type="presParOf" srcId="{F14FB820-3560-4036-828B-7FC67B844286}" destId="{DE0EA79A-7E4A-4312-ACC1-C7593502A08B}" srcOrd="2" destOrd="0" presId="urn:microsoft.com/office/officeart/2018/2/layout/IconVerticalSolidList"/>
    <dgm:cxn modelId="{0015233B-9EBB-4A69-A3ED-759CEC7F9034}" type="presParOf" srcId="{F14FB820-3560-4036-828B-7FC67B844286}" destId="{D89B4672-9FFD-4794-9621-9FABFD581A00}" srcOrd="3" destOrd="0" presId="urn:microsoft.com/office/officeart/2018/2/layout/IconVerticalSolidList"/>
    <dgm:cxn modelId="{86CFBE18-76B6-48A1-8E77-350A2DA0DD62}" type="presParOf" srcId="{F14FB820-3560-4036-828B-7FC67B844286}" destId="{9874805D-EF98-4B3E-832C-5116F88479E4}" srcOrd="4" destOrd="0" presId="urn:microsoft.com/office/officeart/2018/2/layout/IconVerticalSolidList"/>
    <dgm:cxn modelId="{50D8105B-57E4-4850-9A6B-80F7064CBC30}" type="presParOf" srcId="{8626F36F-7673-4A25-B135-9D1B2350E858}" destId="{C0F4F6FA-0C4F-4F97-8F3A-0263A4221B37}" srcOrd="1" destOrd="0" presId="urn:microsoft.com/office/officeart/2018/2/layout/IconVerticalSolidList"/>
    <dgm:cxn modelId="{6C9EDF38-38BD-4E7B-A240-7F1418A525F2}" type="presParOf" srcId="{8626F36F-7673-4A25-B135-9D1B2350E858}" destId="{9383735C-A1C7-4E11-9320-12C724684255}" srcOrd="2" destOrd="0" presId="urn:microsoft.com/office/officeart/2018/2/layout/IconVerticalSolidList"/>
    <dgm:cxn modelId="{3C751558-7599-4805-8807-54A11533958B}" type="presParOf" srcId="{9383735C-A1C7-4E11-9320-12C724684255}" destId="{A5BAFE54-57FE-4C7E-ACD5-F91880495043}" srcOrd="0" destOrd="0" presId="urn:microsoft.com/office/officeart/2018/2/layout/IconVerticalSolidList"/>
    <dgm:cxn modelId="{C40754AA-7719-4C95-AA01-B6DBE7D0C65A}" type="presParOf" srcId="{9383735C-A1C7-4E11-9320-12C724684255}" destId="{E898FA3C-CE5A-493E-8C3A-AC6E415E3E3E}" srcOrd="1" destOrd="0" presId="urn:microsoft.com/office/officeart/2018/2/layout/IconVerticalSolidList"/>
    <dgm:cxn modelId="{80E75C1E-4C14-4A88-99B5-F69C945EE4AA}" type="presParOf" srcId="{9383735C-A1C7-4E11-9320-12C724684255}" destId="{FF543927-82A5-42A9-B92D-2ABA69DAAA59}" srcOrd="2" destOrd="0" presId="urn:microsoft.com/office/officeart/2018/2/layout/IconVerticalSolidList"/>
    <dgm:cxn modelId="{AFD5036E-E5E2-4AFB-8324-B58674975B03}" type="presParOf" srcId="{9383735C-A1C7-4E11-9320-12C724684255}" destId="{546616DA-4B41-4762-B2A2-3C1125D91F05}" srcOrd="3" destOrd="0" presId="urn:microsoft.com/office/officeart/2018/2/layout/IconVerticalSolidList"/>
    <dgm:cxn modelId="{A33DCD6B-CF36-4D4B-8B1C-ED100249830E}" type="presParOf" srcId="{9383735C-A1C7-4E11-9320-12C724684255}" destId="{0EC038DB-B0B9-4F87-9A16-7676934AFF54}" srcOrd="4" destOrd="0" presId="urn:microsoft.com/office/officeart/2018/2/layout/IconVerticalSolidList"/>
    <dgm:cxn modelId="{86EDDA4B-51DB-47B1-8ED1-72259686A514}" type="presParOf" srcId="{8626F36F-7673-4A25-B135-9D1B2350E858}" destId="{3E4820CE-1221-49E0-9BEC-D99ADB8FA5D2}" srcOrd="3" destOrd="0" presId="urn:microsoft.com/office/officeart/2018/2/layout/IconVerticalSolidList"/>
    <dgm:cxn modelId="{15D6AD7C-3301-49A5-B87C-CE9AAD86E272}" type="presParOf" srcId="{8626F36F-7673-4A25-B135-9D1B2350E858}" destId="{9D9B2430-41CF-45C7-8B7C-F6093B3F060F}" srcOrd="4" destOrd="0" presId="urn:microsoft.com/office/officeart/2018/2/layout/IconVerticalSolidList"/>
    <dgm:cxn modelId="{5125E5A2-2EBA-4841-801F-5F975ABEBA9A}" type="presParOf" srcId="{9D9B2430-41CF-45C7-8B7C-F6093B3F060F}" destId="{942D3B9A-B6F6-4B7C-9CF5-A35D4EFCE46F}" srcOrd="0" destOrd="0" presId="urn:microsoft.com/office/officeart/2018/2/layout/IconVerticalSolidList"/>
    <dgm:cxn modelId="{B519BDD8-7A3A-4FC3-9A64-483F44CCD2C5}" type="presParOf" srcId="{9D9B2430-41CF-45C7-8B7C-F6093B3F060F}" destId="{CE6F134C-A152-4A5F-8A00-760B060C0815}" srcOrd="1" destOrd="0" presId="urn:microsoft.com/office/officeart/2018/2/layout/IconVerticalSolidList"/>
    <dgm:cxn modelId="{E68280CD-88C6-4DEE-95FE-9A7E00795D4E}" type="presParOf" srcId="{9D9B2430-41CF-45C7-8B7C-F6093B3F060F}" destId="{E0A835C9-209F-4B42-8F12-3BB6AC84EDAF}" srcOrd="2" destOrd="0" presId="urn:microsoft.com/office/officeart/2018/2/layout/IconVerticalSolidList"/>
    <dgm:cxn modelId="{9EC42A12-C7D5-43E4-A5F5-351367D48E04}" type="presParOf" srcId="{9D9B2430-41CF-45C7-8B7C-F6093B3F060F}" destId="{22FB0F23-B3BB-4160-9D85-D895B11A36C7}" srcOrd="3" destOrd="0" presId="urn:microsoft.com/office/officeart/2018/2/layout/IconVerticalSolidList"/>
    <dgm:cxn modelId="{9893B926-6D75-4146-A976-6AE5A89351EA}" type="presParOf" srcId="{9D9B2430-41CF-45C7-8B7C-F6093B3F060F}" destId="{1818E09C-7D75-4D4A-B0F4-41FCB2E9D667}" srcOrd="4" destOrd="0" presId="urn:microsoft.com/office/officeart/2018/2/layout/IconVerticalSolidList"/>
    <dgm:cxn modelId="{3471E8BD-EFAC-4D0C-9042-7BA9D628C3C8}" type="presParOf" srcId="{8626F36F-7673-4A25-B135-9D1B2350E858}" destId="{2285193F-837D-4773-BAD3-B4E3EA05E10D}" srcOrd="5" destOrd="0" presId="urn:microsoft.com/office/officeart/2018/2/layout/IconVerticalSolidList"/>
    <dgm:cxn modelId="{93B1C90A-746E-41E6-9E8F-039C34799F52}" type="presParOf" srcId="{8626F36F-7673-4A25-B135-9D1B2350E858}" destId="{66C3A059-15DD-4BCD-8BF9-AFD993BFD5A1}" srcOrd="6" destOrd="0" presId="urn:microsoft.com/office/officeart/2018/2/layout/IconVerticalSolidList"/>
    <dgm:cxn modelId="{EBC27117-12A9-466F-8395-FA8864DDD00B}" type="presParOf" srcId="{66C3A059-15DD-4BCD-8BF9-AFD993BFD5A1}" destId="{E66E6C90-7DB4-456D-8C4A-46C3A71858E6}" srcOrd="0" destOrd="0" presId="urn:microsoft.com/office/officeart/2018/2/layout/IconVerticalSolidList"/>
    <dgm:cxn modelId="{C144F091-72FA-42DE-B2CC-4F36744DE7BC}" type="presParOf" srcId="{66C3A059-15DD-4BCD-8BF9-AFD993BFD5A1}" destId="{EDC2C03F-6CF1-459E-8955-4DA23003D24D}" srcOrd="1" destOrd="0" presId="urn:microsoft.com/office/officeart/2018/2/layout/IconVerticalSolidList"/>
    <dgm:cxn modelId="{30291715-267A-413F-A433-06735961B413}" type="presParOf" srcId="{66C3A059-15DD-4BCD-8BF9-AFD993BFD5A1}" destId="{96407AF9-2631-40F6-9204-FE3E90AAD23B}" srcOrd="2" destOrd="0" presId="urn:microsoft.com/office/officeart/2018/2/layout/IconVerticalSolidList"/>
    <dgm:cxn modelId="{A820A38B-1049-4BE8-94A7-EF02AC37B21E}" type="presParOf" srcId="{66C3A059-15DD-4BCD-8BF9-AFD993BFD5A1}" destId="{F19AAEDF-418C-4512-A7EF-7D61ECBF07CA}" srcOrd="3" destOrd="0" presId="urn:microsoft.com/office/officeart/2018/2/layout/IconVerticalSolidList"/>
    <dgm:cxn modelId="{7295FD8F-FE99-4D59-AD57-0E46C1D7CCFA}" type="presParOf" srcId="{66C3A059-15DD-4BCD-8BF9-AFD993BFD5A1}" destId="{FD21E50F-E5CA-44ED-B5B6-27CDB389810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751B32-DFD7-4783-BDC7-C17A99D150E7}"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3EBF9203-A79B-440E-8AE3-1A75E710A6B7}">
      <dgm:prSet/>
      <dgm:spPr/>
      <dgm:t>
        <a:bodyPr/>
        <a:lstStyle/>
        <a:p>
          <a:r>
            <a:rPr lang="en-US"/>
            <a:t>Ways it can be used:</a:t>
          </a:r>
        </a:p>
      </dgm:t>
    </dgm:pt>
    <dgm:pt modelId="{F3AB8255-9347-42C5-8FF4-5238552C3E84}" type="parTrans" cxnId="{FD8DA84F-1C3D-42F8-ADEC-0978168E31D5}">
      <dgm:prSet/>
      <dgm:spPr/>
      <dgm:t>
        <a:bodyPr/>
        <a:lstStyle/>
        <a:p>
          <a:endParaRPr lang="en-US"/>
        </a:p>
      </dgm:t>
    </dgm:pt>
    <dgm:pt modelId="{C645F089-EF31-4EE8-A458-2FE9074C75C9}" type="sibTrans" cxnId="{FD8DA84F-1C3D-42F8-ADEC-0978168E31D5}">
      <dgm:prSet/>
      <dgm:spPr/>
      <dgm:t>
        <a:bodyPr/>
        <a:lstStyle/>
        <a:p>
          <a:endParaRPr lang="en-US"/>
        </a:p>
      </dgm:t>
    </dgm:pt>
    <dgm:pt modelId="{43AE8B6F-E9E3-4B45-A601-9BC337B9E5CD}">
      <dgm:prSet/>
      <dgm:spPr/>
      <dgm:t>
        <a:bodyPr/>
        <a:lstStyle/>
        <a:p>
          <a:r>
            <a:rPr lang="en-US"/>
            <a:t>Intake </a:t>
          </a:r>
        </a:p>
      </dgm:t>
    </dgm:pt>
    <dgm:pt modelId="{6E615A41-E772-4982-B931-5E3B939AB1F6}" type="parTrans" cxnId="{87775CC9-C65C-437A-A4E8-CEFE2B5BF2B2}">
      <dgm:prSet/>
      <dgm:spPr/>
      <dgm:t>
        <a:bodyPr/>
        <a:lstStyle/>
        <a:p>
          <a:endParaRPr lang="en-US"/>
        </a:p>
      </dgm:t>
    </dgm:pt>
    <dgm:pt modelId="{DD9DFF2D-84CD-4037-A103-8712C7324A97}" type="sibTrans" cxnId="{87775CC9-C65C-437A-A4E8-CEFE2B5BF2B2}">
      <dgm:prSet/>
      <dgm:spPr/>
      <dgm:t>
        <a:bodyPr/>
        <a:lstStyle/>
        <a:p>
          <a:endParaRPr lang="en-US"/>
        </a:p>
      </dgm:t>
    </dgm:pt>
    <dgm:pt modelId="{1E5D1673-AD6D-44A3-B800-025983C8DA2B}">
      <dgm:prSet/>
      <dgm:spPr/>
      <dgm:t>
        <a:bodyPr/>
        <a:lstStyle/>
        <a:p>
          <a:r>
            <a:rPr lang="en-US"/>
            <a:t>Prior to care conferences</a:t>
          </a:r>
        </a:p>
      </dgm:t>
    </dgm:pt>
    <dgm:pt modelId="{68127C7B-8391-43F4-B866-3DBDF9C08961}" type="parTrans" cxnId="{3AA88F0E-BC22-4325-AECC-244D6505BF76}">
      <dgm:prSet/>
      <dgm:spPr/>
      <dgm:t>
        <a:bodyPr/>
        <a:lstStyle/>
        <a:p>
          <a:endParaRPr lang="en-US"/>
        </a:p>
      </dgm:t>
    </dgm:pt>
    <dgm:pt modelId="{9585E9C1-D8DB-43DC-AA18-B838C3A2AD82}" type="sibTrans" cxnId="{3AA88F0E-BC22-4325-AECC-244D6505BF76}">
      <dgm:prSet/>
      <dgm:spPr/>
      <dgm:t>
        <a:bodyPr/>
        <a:lstStyle/>
        <a:p>
          <a:endParaRPr lang="en-US"/>
        </a:p>
      </dgm:t>
    </dgm:pt>
    <dgm:pt modelId="{D609AE5B-C6F7-4226-931D-F2A825507753}">
      <dgm:prSet/>
      <dgm:spPr/>
      <dgm:t>
        <a:bodyPr/>
        <a:lstStyle/>
        <a:p>
          <a:r>
            <a:rPr lang="en-US"/>
            <a:t>Prior to decision making situations</a:t>
          </a:r>
        </a:p>
      </dgm:t>
    </dgm:pt>
    <dgm:pt modelId="{1A65C06C-7836-4DBF-AD80-99FC925D2912}" type="parTrans" cxnId="{DBA8DDB2-BAE1-4860-8471-3FA0982F401B}">
      <dgm:prSet/>
      <dgm:spPr/>
      <dgm:t>
        <a:bodyPr/>
        <a:lstStyle/>
        <a:p>
          <a:endParaRPr lang="en-US"/>
        </a:p>
      </dgm:t>
    </dgm:pt>
    <dgm:pt modelId="{F9F64FA0-9C4E-41ED-82F5-EFA3EFD65952}" type="sibTrans" cxnId="{DBA8DDB2-BAE1-4860-8471-3FA0982F401B}">
      <dgm:prSet/>
      <dgm:spPr/>
      <dgm:t>
        <a:bodyPr/>
        <a:lstStyle/>
        <a:p>
          <a:endParaRPr lang="en-US"/>
        </a:p>
      </dgm:t>
    </dgm:pt>
    <dgm:pt modelId="{C9988D7D-EE51-43C7-837F-C066F5659E6C}">
      <dgm:prSet/>
      <dgm:spPr/>
      <dgm:t>
        <a:bodyPr/>
        <a:lstStyle/>
        <a:p>
          <a:r>
            <a:rPr lang="en-US" dirty="0"/>
            <a:t>Conversation starter with healthcare team, between family members</a:t>
          </a:r>
        </a:p>
      </dgm:t>
    </dgm:pt>
    <dgm:pt modelId="{A61A2A2F-B5CD-43CB-9158-67169AC44705}" type="parTrans" cxnId="{70BE6BD2-6449-456A-AD71-C62B73AC3583}">
      <dgm:prSet/>
      <dgm:spPr/>
      <dgm:t>
        <a:bodyPr/>
        <a:lstStyle/>
        <a:p>
          <a:endParaRPr lang="en-US"/>
        </a:p>
      </dgm:t>
    </dgm:pt>
    <dgm:pt modelId="{5F33179D-F18E-432A-BF86-ADDC0A35CC49}" type="sibTrans" cxnId="{70BE6BD2-6449-456A-AD71-C62B73AC3583}">
      <dgm:prSet/>
      <dgm:spPr/>
      <dgm:t>
        <a:bodyPr/>
        <a:lstStyle/>
        <a:p>
          <a:endParaRPr lang="en-US"/>
        </a:p>
      </dgm:t>
    </dgm:pt>
    <dgm:pt modelId="{9FAEF9D6-5756-4E71-BFA5-5F3C75C64A89}" type="pres">
      <dgm:prSet presAssocID="{80751B32-DFD7-4783-BDC7-C17A99D150E7}" presName="linear" presStyleCnt="0">
        <dgm:presLayoutVars>
          <dgm:animLvl val="lvl"/>
          <dgm:resizeHandles val="exact"/>
        </dgm:presLayoutVars>
      </dgm:prSet>
      <dgm:spPr/>
    </dgm:pt>
    <dgm:pt modelId="{D3AE35EF-478D-4552-87BE-1EE38AFCBE3D}" type="pres">
      <dgm:prSet presAssocID="{3EBF9203-A79B-440E-8AE3-1A75E710A6B7}" presName="parentText" presStyleLbl="node1" presStyleIdx="0" presStyleCnt="1">
        <dgm:presLayoutVars>
          <dgm:chMax val="0"/>
          <dgm:bulletEnabled val="1"/>
        </dgm:presLayoutVars>
      </dgm:prSet>
      <dgm:spPr/>
    </dgm:pt>
    <dgm:pt modelId="{3CD738FF-2649-4A8E-945D-4069E600FD5D}" type="pres">
      <dgm:prSet presAssocID="{3EBF9203-A79B-440E-8AE3-1A75E710A6B7}" presName="childText" presStyleLbl="revTx" presStyleIdx="0" presStyleCnt="1">
        <dgm:presLayoutVars>
          <dgm:bulletEnabled val="1"/>
        </dgm:presLayoutVars>
      </dgm:prSet>
      <dgm:spPr/>
    </dgm:pt>
  </dgm:ptLst>
  <dgm:cxnLst>
    <dgm:cxn modelId="{8373030E-4CAE-4B04-B231-7838711A7E65}" type="presOf" srcId="{43AE8B6F-E9E3-4B45-A601-9BC337B9E5CD}" destId="{3CD738FF-2649-4A8E-945D-4069E600FD5D}" srcOrd="0" destOrd="0" presId="urn:microsoft.com/office/officeart/2005/8/layout/vList2"/>
    <dgm:cxn modelId="{3AA88F0E-BC22-4325-AECC-244D6505BF76}" srcId="{3EBF9203-A79B-440E-8AE3-1A75E710A6B7}" destId="{1E5D1673-AD6D-44A3-B800-025983C8DA2B}" srcOrd="1" destOrd="0" parTransId="{68127C7B-8391-43F4-B866-3DBDF9C08961}" sibTransId="{9585E9C1-D8DB-43DC-AA18-B838C3A2AD82}"/>
    <dgm:cxn modelId="{54986E12-39C6-46ED-B542-B8371205ABD1}" type="presOf" srcId="{3EBF9203-A79B-440E-8AE3-1A75E710A6B7}" destId="{D3AE35EF-478D-4552-87BE-1EE38AFCBE3D}" srcOrd="0" destOrd="0" presId="urn:microsoft.com/office/officeart/2005/8/layout/vList2"/>
    <dgm:cxn modelId="{DF5D4769-DD93-444E-B165-7269AA755E52}" type="presOf" srcId="{D609AE5B-C6F7-4226-931D-F2A825507753}" destId="{3CD738FF-2649-4A8E-945D-4069E600FD5D}" srcOrd="0" destOrd="2" presId="urn:microsoft.com/office/officeart/2005/8/layout/vList2"/>
    <dgm:cxn modelId="{95A4866C-1393-4EE6-97AB-D9266B574EFF}" type="presOf" srcId="{1E5D1673-AD6D-44A3-B800-025983C8DA2B}" destId="{3CD738FF-2649-4A8E-945D-4069E600FD5D}" srcOrd="0" destOrd="1" presId="urn:microsoft.com/office/officeart/2005/8/layout/vList2"/>
    <dgm:cxn modelId="{FD8DA84F-1C3D-42F8-ADEC-0978168E31D5}" srcId="{80751B32-DFD7-4783-BDC7-C17A99D150E7}" destId="{3EBF9203-A79B-440E-8AE3-1A75E710A6B7}" srcOrd="0" destOrd="0" parTransId="{F3AB8255-9347-42C5-8FF4-5238552C3E84}" sibTransId="{C645F089-EF31-4EE8-A458-2FE9074C75C9}"/>
    <dgm:cxn modelId="{D15188AF-E6EF-4FFC-9870-3CFCF90E109A}" type="presOf" srcId="{80751B32-DFD7-4783-BDC7-C17A99D150E7}" destId="{9FAEF9D6-5756-4E71-BFA5-5F3C75C64A89}" srcOrd="0" destOrd="0" presId="urn:microsoft.com/office/officeart/2005/8/layout/vList2"/>
    <dgm:cxn modelId="{DBA8DDB2-BAE1-4860-8471-3FA0982F401B}" srcId="{3EBF9203-A79B-440E-8AE3-1A75E710A6B7}" destId="{D609AE5B-C6F7-4226-931D-F2A825507753}" srcOrd="2" destOrd="0" parTransId="{1A65C06C-7836-4DBF-AD80-99FC925D2912}" sibTransId="{F9F64FA0-9C4E-41ED-82F5-EFA3EFD65952}"/>
    <dgm:cxn modelId="{87775CC9-C65C-437A-A4E8-CEFE2B5BF2B2}" srcId="{3EBF9203-A79B-440E-8AE3-1A75E710A6B7}" destId="{43AE8B6F-E9E3-4B45-A601-9BC337B9E5CD}" srcOrd="0" destOrd="0" parTransId="{6E615A41-E772-4982-B931-5E3B939AB1F6}" sibTransId="{DD9DFF2D-84CD-4037-A103-8712C7324A97}"/>
    <dgm:cxn modelId="{70BE6BD2-6449-456A-AD71-C62B73AC3583}" srcId="{3EBF9203-A79B-440E-8AE3-1A75E710A6B7}" destId="{C9988D7D-EE51-43C7-837F-C066F5659E6C}" srcOrd="3" destOrd="0" parTransId="{A61A2A2F-B5CD-43CB-9158-67169AC44705}" sibTransId="{5F33179D-F18E-432A-BF86-ADDC0A35CC49}"/>
    <dgm:cxn modelId="{B1CDB7D3-A2C8-44BB-BC2C-060DE85355CB}" type="presOf" srcId="{C9988D7D-EE51-43C7-837F-C066F5659E6C}" destId="{3CD738FF-2649-4A8E-945D-4069E600FD5D}" srcOrd="0" destOrd="3" presId="urn:microsoft.com/office/officeart/2005/8/layout/vList2"/>
    <dgm:cxn modelId="{8A666106-A8DD-43BE-9B76-1A2C57E63959}" type="presParOf" srcId="{9FAEF9D6-5756-4E71-BFA5-5F3C75C64A89}" destId="{D3AE35EF-478D-4552-87BE-1EE38AFCBE3D}" srcOrd="0" destOrd="0" presId="urn:microsoft.com/office/officeart/2005/8/layout/vList2"/>
    <dgm:cxn modelId="{78152E3F-0D79-4BAD-89DE-FD6839A44638}" type="presParOf" srcId="{9FAEF9D6-5756-4E71-BFA5-5F3C75C64A89}" destId="{3CD738FF-2649-4A8E-945D-4069E600FD5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080962-27AB-41DD-9B0C-B98B76535F11}"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9B270CC-42B7-4E4E-83B5-168B6FF07A49}">
      <dgm:prSet/>
      <dgm:spPr/>
      <dgm:t>
        <a:bodyPr/>
        <a:lstStyle/>
        <a:p>
          <a:r>
            <a:rPr lang="en-US" baseline="0"/>
            <a:t>Role in different settings (primary, acute, community)</a:t>
          </a:r>
          <a:endParaRPr lang="en-US"/>
        </a:p>
      </dgm:t>
    </dgm:pt>
    <dgm:pt modelId="{F81FE568-9D16-48AD-B7BE-8F0C44CD22DA}" type="parTrans" cxnId="{290C96F1-8A1D-4A0B-B644-4D094CE3421F}">
      <dgm:prSet/>
      <dgm:spPr/>
      <dgm:t>
        <a:bodyPr/>
        <a:lstStyle/>
        <a:p>
          <a:endParaRPr lang="en-US"/>
        </a:p>
      </dgm:t>
    </dgm:pt>
    <dgm:pt modelId="{7DFAEC44-2F25-42F1-817B-DD593A5F4FAC}" type="sibTrans" cxnId="{290C96F1-8A1D-4A0B-B644-4D094CE3421F}">
      <dgm:prSet/>
      <dgm:spPr/>
      <dgm:t>
        <a:bodyPr/>
        <a:lstStyle/>
        <a:p>
          <a:endParaRPr lang="en-US"/>
        </a:p>
      </dgm:t>
    </dgm:pt>
    <dgm:pt modelId="{32461419-EC7C-409F-9CE4-2A702701A0B5}">
      <dgm:prSet/>
      <dgm:spPr/>
      <dgm:t>
        <a:bodyPr/>
        <a:lstStyle/>
        <a:p>
          <a:r>
            <a:rPr lang="en-US" baseline="0"/>
            <a:t>Adolescents</a:t>
          </a:r>
          <a:endParaRPr lang="en-US"/>
        </a:p>
      </dgm:t>
    </dgm:pt>
    <dgm:pt modelId="{40CFFB7B-B631-4848-BFCA-0A6586463CB4}" type="parTrans" cxnId="{DD8BF338-0C60-47A4-892E-93DB710D6BAC}">
      <dgm:prSet/>
      <dgm:spPr/>
      <dgm:t>
        <a:bodyPr/>
        <a:lstStyle/>
        <a:p>
          <a:endParaRPr lang="en-US"/>
        </a:p>
      </dgm:t>
    </dgm:pt>
    <dgm:pt modelId="{03A7CB55-70DD-48C5-8C82-D3D04EFC6858}" type="sibTrans" cxnId="{DD8BF338-0C60-47A4-892E-93DB710D6BAC}">
      <dgm:prSet/>
      <dgm:spPr/>
      <dgm:t>
        <a:bodyPr/>
        <a:lstStyle/>
        <a:p>
          <a:endParaRPr lang="en-US"/>
        </a:p>
      </dgm:t>
    </dgm:pt>
    <dgm:pt modelId="{226CDCC5-65A1-4945-B2F2-7DEBD00A253B}">
      <dgm:prSet/>
      <dgm:spPr/>
      <dgm:t>
        <a:bodyPr/>
        <a:lstStyle/>
        <a:p>
          <a:r>
            <a:rPr lang="en-US" baseline="0"/>
            <a:t>Role in development of written ACP</a:t>
          </a:r>
          <a:endParaRPr lang="en-US"/>
        </a:p>
      </dgm:t>
    </dgm:pt>
    <dgm:pt modelId="{61240F1B-61E1-444A-954F-3933488491BF}" type="parTrans" cxnId="{EBD45194-0EF2-4F12-8124-F2EA5A06A1E2}">
      <dgm:prSet/>
      <dgm:spPr/>
      <dgm:t>
        <a:bodyPr/>
        <a:lstStyle/>
        <a:p>
          <a:endParaRPr lang="en-US"/>
        </a:p>
      </dgm:t>
    </dgm:pt>
    <dgm:pt modelId="{0EDEBF4F-64D2-4A71-948F-FC4E775742F0}" type="sibTrans" cxnId="{EBD45194-0EF2-4F12-8124-F2EA5A06A1E2}">
      <dgm:prSet/>
      <dgm:spPr/>
      <dgm:t>
        <a:bodyPr/>
        <a:lstStyle/>
        <a:p>
          <a:endParaRPr lang="en-US"/>
        </a:p>
      </dgm:t>
    </dgm:pt>
    <dgm:pt modelId="{4B6A0C8F-B386-4B30-A04D-8B662FDAAFBF}">
      <dgm:prSet/>
      <dgm:spPr/>
      <dgm:t>
        <a:bodyPr/>
        <a:lstStyle/>
        <a:p>
          <a:r>
            <a:rPr lang="en-US" baseline="0"/>
            <a:t>Hierarchy of Needs n Pediatric Palliative Care</a:t>
          </a:r>
          <a:endParaRPr lang="en-US"/>
        </a:p>
      </dgm:t>
    </dgm:pt>
    <dgm:pt modelId="{9A9AAF58-586E-4C5B-A341-BBB9DA792276}" type="parTrans" cxnId="{AB576B6A-1985-4F87-BD19-5840EF170045}">
      <dgm:prSet/>
      <dgm:spPr/>
      <dgm:t>
        <a:bodyPr/>
        <a:lstStyle/>
        <a:p>
          <a:endParaRPr lang="en-US"/>
        </a:p>
      </dgm:t>
    </dgm:pt>
    <dgm:pt modelId="{2742A67E-B497-485E-8051-A8FA6573D203}" type="sibTrans" cxnId="{AB576B6A-1985-4F87-BD19-5840EF170045}">
      <dgm:prSet/>
      <dgm:spPr/>
      <dgm:t>
        <a:bodyPr/>
        <a:lstStyle/>
        <a:p>
          <a:endParaRPr lang="en-US"/>
        </a:p>
      </dgm:t>
    </dgm:pt>
    <dgm:pt modelId="{7690FFB5-A9B5-473C-BF0D-93C5ECD4955F}" type="pres">
      <dgm:prSet presAssocID="{08080962-27AB-41DD-9B0C-B98B76535F11}" presName="vert0" presStyleCnt="0">
        <dgm:presLayoutVars>
          <dgm:dir/>
          <dgm:animOne val="branch"/>
          <dgm:animLvl val="lvl"/>
        </dgm:presLayoutVars>
      </dgm:prSet>
      <dgm:spPr/>
    </dgm:pt>
    <dgm:pt modelId="{B10C92FC-E7B8-4D87-BA23-6E15A5FFF069}" type="pres">
      <dgm:prSet presAssocID="{B9B270CC-42B7-4E4E-83B5-168B6FF07A49}" presName="thickLine" presStyleLbl="alignNode1" presStyleIdx="0" presStyleCnt="4"/>
      <dgm:spPr/>
    </dgm:pt>
    <dgm:pt modelId="{D3E45913-4946-4AC4-AA39-608C71D9A9EA}" type="pres">
      <dgm:prSet presAssocID="{B9B270CC-42B7-4E4E-83B5-168B6FF07A49}" presName="horz1" presStyleCnt="0"/>
      <dgm:spPr/>
    </dgm:pt>
    <dgm:pt modelId="{877E8C1D-81FB-4909-A953-66892C0DB1B0}" type="pres">
      <dgm:prSet presAssocID="{B9B270CC-42B7-4E4E-83B5-168B6FF07A49}" presName="tx1" presStyleLbl="revTx" presStyleIdx="0" presStyleCnt="4"/>
      <dgm:spPr/>
    </dgm:pt>
    <dgm:pt modelId="{D152CA04-7C93-4243-BACB-C55156EB786D}" type="pres">
      <dgm:prSet presAssocID="{B9B270CC-42B7-4E4E-83B5-168B6FF07A49}" presName="vert1" presStyleCnt="0"/>
      <dgm:spPr/>
    </dgm:pt>
    <dgm:pt modelId="{0B480416-3A9B-4BA2-899D-B72B2EB5CCA7}" type="pres">
      <dgm:prSet presAssocID="{32461419-EC7C-409F-9CE4-2A702701A0B5}" presName="thickLine" presStyleLbl="alignNode1" presStyleIdx="1" presStyleCnt="4"/>
      <dgm:spPr/>
    </dgm:pt>
    <dgm:pt modelId="{82BEF662-5386-4DBC-965F-7842DD46AD30}" type="pres">
      <dgm:prSet presAssocID="{32461419-EC7C-409F-9CE4-2A702701A0B5}" presName="horz1" presStyleCnt="0"/>
      <dgm:spPr/>
    </dgm:pt>
    <dgm:pt modelId="{1B1BA4EB-20A4-49FA-A32C-E2BAD603ECBE}" type="pres">
      <dgm:prSet presAssocID="{32461419-EC7C-409F-9CE4-2A702701A0B5}" presName="tx1" presStyleLbl="revTx" presStyleIdx="1" presStyleCnt="4"/>
      <dgm:spPr/>
    </dgm:pt>
    <dgm:pt modelId="{2913F96B-A07F-4486-8B3C-C2FDE1585B5F}" type="pres">
      <dgm:prSet presAssocID="{32461419-EC7C-409F-9CE4-2A702701A0B5}" presName="vert1" presStyleCnt="0"/>
      <dgm:spPr/>
    </dgm:pt>
    <dgm:pt modelId="{90941197-3523-4BC7-915E-D2982B9A39CB}" type="pres">
      <dgm:prSet presAssocID="{226CDCC5-65A1-4945-B2F2-7DEBD00A253B}" presName="thickLine" presStyleLbl="alignNode1" presStyleIdx="2" presStyleCnt="4"/>
      <dgm:spPr/>
    </dgm:pt>
    <dgm:pt modelId="{26963A2D-2A58-4BFC-9045-6BB65A098200}" type="pres">
      <dgm:prSet presAssocID="{226CDCC5-65A1-4945-B2F2-7DEBD00A253B}" presName="horz1" presStyleCnt="0"/>
      <dgm:spPr/>
    </dgm:pt>
    <dgm:pt modelId="{8732D2D9-F3E5-48B4-AB74-06A8AA2F0387}" type="pres">
      <dgm:prSet presAssocID="{226CDCC5-65A1-4945-B2F2-7DEBD00A253B}" presName="tx1" presStyleLbl="revTx" presStyleIdx="2" presStyleCnt="4"/>
      <dgm:spPr/>
    </dgm:pt>
    <dgm:pt modelId="{5C623CBA-5F19-4D11-9CBB-E6EA23715F28}" type="pres">
      <dgm:prSet presAssocID="{226CDCC5-65A1-4945-B2F2-7DEBD00A253B}" presName="vert1" presStyleCnt="0"/>
      <dgm:spPr/>
    </dgm:pt>
    <dgm:pt modelId="{EF14219D-F1B4-4674-876F-50D7EA153BCD}" type="pres">
      <dgm:prSet presAssocID="{4B6A0C8F-B386-4B30-A04D-8B662FDAAFBF}" presName="thickLine" presStyleLbl="alignNode1" presStyleIdx="3" presStyleCnt="4"/>
      <dgm:spPr/>
    </dgm:pt>
    <dgm:pt modelId="{7752B84C-DBF6-4AD7-AA0E-23C21B09AE87}" type="pres">
      <dgm:prSet presAssocID="{4B6A0C8F-B386-4B30-A04D-8B662FDAAFBF}" presName="horz1" presStyleCnt="0"/>
      <dgm:spPr/>
    </dgm:pt>
    <dgm:pt modelId="{DE73D572-0AE7-417A-A76D-10177B68E1D5}" type="pres">
      <dgm:prSet presAssocID="{4B6A0C8F-B386-4B30-A04D-8B662FDAAFBF}" presName="tx1" presStyleLbl="revTx" presStyleIdx="3" presStyleCnt="4"/>
      <dgm:spPr/>
    </dgm:pt>
    <dgm:pt modelId="{BAFEED85-B024-4346-85C6-E61520B4A80F}" type="pres">
      <dgm:prSet presAssocID="{4B6A0C8F-B386-4B30-A04D-8B662FDAAFBF}" presName="vert1" presStyleCnt="0"/>
      <dgm:spPr/>
    </dgm:pt>
  </dgm:ptLst>
  <dgm:cxnLst>
    <dgm:cxn modelId="{DD8BF338-0C60-47A4-892E-93DB710D6BAC}" srcId="{08080962-27AB-41DD-9B0C-B98B76535F11}" destId="{32461419-EC7C-409F-9CE4-2A702701A0B5}" srcOrd="1" destOrd="0" parTransId="{40CFFB7B-B631-4848-BFCA-0A6586463CB4}" sibTransId="{03A7CB55-70DD-48C5-8C82-D3D04EFC6858}"/>
    <dgm:cxn modelId="{4E3C8463-151B-4470-862A-3D7C8DCB30A0}" type="presOf" srcId="{4B6A0C8F-B386-4B30-A04D-8B662FDAAFBF}" destId="{DE73D572-0AE7-417A-A76D-10177B68E1D5}" srcOrd="0" destOrd="0" presId="urn:microsoft.com/office/officeart/2008/layout/LinedList"/>
    <dgm:cxn modelId="{AB576B6A-1985-4F87-BD19-5840EF170045}" srcId="{08080962-27AB-41DD-9B0C-B98B76535F11}" destId="{4B6A0C8F-B386-4B30-A04D-8B662FDAAFBF}" srcOrd="3" destOrd="0" parTransId="{9A9AAF58-586E-4C5B-A341-BBB9DA792276}" sibTransId="{2742A67E-B497-485E-8051-A8FA6573D203}"/>
    <dgm:cxn modelId="{9D955792-CCF8-47F5-914F-0890367B41DC}" type="presOf" srcId="{226CDCC5-65A1-4945-B2F2-7DEBD00A253B}" destId="{8732D2D9-F3E5-48B4-AB74-06A8AA2F0387}" srcOrd="0" destOrd="0" presId="urn:microsoft.com/office/officeart/2008/layout/LinedList"/>
    <dgm:cxn modelId="{EBD45194-0EF2-4F12-8124-F2EA5A06A1E2}" srcId="{08080962-27AB-41DD-9B0C-B98B76535F11}" destId="{226CDCC5-65A1-4945-B2F2-7DEBD00A253B}" srcOrd="2" destOrd="0" parTransId="{61240F1B-61E1-444A-954F-3933488491BF}" sibTransId="{0EDEBF4F-64D2-4A71-948F-FC4E775742F0}"/>
    <dgm:cxn modelId="{676DBBCA-864E-42CE-B41F-54793547BD5E}" type="presOf" srcId="{08080962-27AB-41DD-9B0C-B98B76535F11}" destId="{7690FFB5-A9B5-473C-BF0D-93C5ECD4955F}" srcOrd="0" destOrd="0" presId="urn:microsoft.com/office/officeart/2008/layout/LinedList"/>
    <dgm:cxn modelId="{011F8BCD-8C57-4AC3-B16B-DCFCD7863B02}" type="presOf" srcId="{32461419-EC7C-409F-9CE4-2A702701A0B5}" destId="{1B1BA4EB-20A4-49FA-A32C-E2BAD603ECBE}" srcOrd="0" destOrd="0" presId="urn:microsoft.com/office/officeart/2008/layout/LinedList"/>
    <dgm:cxn modelId="{290C96F1-8A1D-4A0B-B644-4D094CE3421F}" srcId="{08080962-27AB-41DD-9B0C-B98B76535F11}" destId="{B9B270CC-42B7-4E4E-83B5-168B6FF07A49}" srcOrd="0" destOrd="0" parTransId="{F81FE568-9D16-48AD-B7BE-8F0C44CD22DA}" sibTransId="{7DFAEC44-2F25-42F1-817B-DD593A5F4FAC}"/>
    <dgm:cxn modelId="{00F3B6F7-E9D7-47CF-BC87-847BD5831116}" type="presOf" srcId="{B9B270CC-42B7-4E4E-83B5-168B6FF07A49}" destId="{877E8C1D-81FB-4909-A953-66892C0DB1B0}" srcOrd="0" destOrd="0" presId="urn:microsoft.com/office/officeart/2008/layout/LinedList"/>
    <dgm:cxn modelId="{85DDE0D4-D4A5-4B1A-922B-C545A1FFB0DF}" type="presParOf" srcId="{7690FFB5-A9B5-473C-BF0D-93C5ECD4955F}" destId="{B10C92FC-E7B8-4D87-BA23-6E15A5FFF069}" srcOrd="0" destOrd="0" presId="urn:microsoft.com/office/officeart/2008/layout/LinedList"/>
    <dgm:cxn modelId="{AD059DE1-1FF3-4A37-857D-A3CC9542C56D}" type="presParOf" srcId="{7690FFB5-A9B5-473C-BF0D-93C5ECD4955F}" destId="{D3E45913-4946-4AC4-AA39-608C71D9A9EA}" srcOrd="1" destOrd="0" presId="urn:microsoft.com/office/officeart/2008/layout/LinedList"/>
    <dgm:cxn modelId="{5FA80F70-96A0-44F4-9FB5-A508DBDA83C1}" type="presParOf" srcId="{D3E45913-4946-4AC4-AA39-608C71D9A9EA}" destId="{877E8C1D-81FB-4909-A953-66892C0DB1B0}" srcOrd="0" destOrd="0" presId="urn:microsoft.com/office/officeart/2008/layout/LinedList"/>
    <dgm:cxn modelId="{53F7C569-FFBC-4523-8C90-7444372AF352}" type="presParOf" srcId="{D3E45913-4946-4AC4-AA39-608C71D9A9EA}" destId="{D152CA04-7C93-4243-BACB-C55156EB786D}" srcOrd="1" destOrd="0" presId="urn:microsoft.com/office/officeart/2008/layout/LinedList"/>
    <dgm:cxn modelId="{02A269DA-FD71-48D4-8CEF-E5434B083FC7}" type="presParOf" srcId="{7690FFB5-A9B5-473C-BF0D-93C5ECD4955F}" destId="{0B480416-3A9B-4BA2-899D-B72B2EB5CCA7}" srcOrd="2" destOrd="0" presId="urn:microsoft.com/office/officeart/2008/layout/LinedList"/>
    <dgm:cxn modelId="{C48A72F2-E135-4CA8-BEC4-BDD81778E1A2}" type="presParOf" srcId="{7690FFB5-A9B5-473C-BF0D-93C5ECD4955F}" destId="{82BEF662-5386-4DBC-965F-7842DD46AD30}" srcOrd="3" destOrd="0" presId="urn:microsoft.com/office/officeart/2008/layout/LinedList"/>
    <dgm:cxn modelId="{5021CC31-8D69-42E1-968E-935ECA356495}" type="presParOf" srcId="{82BEF662-5386-4DBC-965F-7842DD46AD30}" destId="{1B1BA4EB-20A4-49FA-A32C-E2BAD603ECBE}" srcOrd="0" destOrd="0" presId="urn:microsoft.com/office/officeart/2008/layout/LinedList"/>
    <dgm:cxn modelId="{3FC4CBBD-6845-48B3-ABD9-1FFE11364616}" type="presParOf" srcId="{82BEF662-5386-4DBC-965F-7842DD46AD30}" destId="{2913F96B-A07F-4486-8B3C-C2FDE1585B5F}" srcOrd="1" destOrd="0" presId="urn:microsoft.com/office/officeart/2008/layout/LinedList"/>
    <dgm:cxn modelId="{760CE78D-5535-423B-B8E0-C68AB545C4E3}" type="presParOf" srcId="{7690FFB5-A9B5-473C-BF0D-93C5ECD4955F}" destId="{90941197-3523-4BC7-915E-D2982B9A39CB}" srcOrd="4" destOrd="0" presId="urn:microsoft.com/office/officeart/2008/layout/LinedList"/>
    <dgm:cxn modelId="{7A372937-8A63-4F1F-AA8B-167B7C1DCB09}" type="presParOf" srcId="{7690FFB5-A9B5-473C-BF0D-93C5ECD4955F}" destId="{26963A2D-2A58-4BFC-9045-6BB65A098200}" srcOrd="5" destOrd="0" presId="urn:microsoft.com/office/officeart/2008/layout/LinedList"/>
    <dgm:cxn modelId="{CA3F4851-D819-4E9C-B174-AA0A579E78E6}" type="presParOf" srcId="{26963A2D-2A58-4BFC-9045-6BB65A098200}" destId="{8732D2D9-F3E5-48B4-AB74-06A8AA2F0387}" srcOrd="0" destOrd="0" presId="urn:microsoft.com/office/officeart/2008/layout/LinedList"/>
    <dgm:cxn modelId="{54E17630-FE0C-4FA3-8372-E092B7BD9FE0}" type="presParOf" srcId="{26963A2D-2A58-4BFC-9045-6BB65A098200}" destId="{5C623CBA-5F19-4D11-9CBB-E6EA23715F28}" srcOrd="1" destOrd="0" presId="urn:microsoft.com/office/officeart/2008/layout/LinedList"/>
    <dgm:cxn modelId="{ACE3D696-1C51-4E4F-A483-CC5F13590ED8}" type="presParOf" srcId="{7690FFB5-A9B5-473C-BF0D-93C5ECD4955F}" destId="{EF14219D-F1B4-4674-876F-50D7EA153BCD}" srcOrd="6" destOrd="0" presId="urn:microsoft.com/office/officeart/2008/layout/LinedList"/>
    <dgm:cxn modelId="{205348C3-4EF6-4770-8CE9-6B3C617CDC07}" type="presParOf" srcId="{7690FFB5-A9B5-473C-BF0D-93C5ECD4955F}" destId="{7752B84C-DBF6-4AD7-AA0E-23C21B09AE87}" srcOrd="7" destOrd="0" presId="urn:microsoft.com/office/officeart/2008/layout/LinedList"/>
    <dgm:cxn modelId="{456BDDC3-951B-4A88-829F-0C9CBCE993A3}" type="presParOf" srcId="{7752B84C-DBF6-4AD7-AA0E-23C21B09AE87}" destId="{DE73D572-0AE7-417A-A76D-10177B68E1D5}" srcOrd="0" destOrd="0" presId="urn:microsoft.com/office/officeart/2008/layout/LinedList"/>
    <dgm:cxn modelId="{F115B49B-222B-4F74-93DF-FC11ABC38036}" type="presParOf" srcId="{7752B84C-DBF6-4AD7-AA0E-23C21B09AE87}" destId="{BAFEED85-B024-4346-85C6-E61520B4A80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ADEE3-F2CF-4072-AA17-D77032AADAB0}">
      <dsp:nvSpPr>
        <dsp:cNvPr id="0" name=""/>
        <dsp:cNvSpPr/>
      </dsp:nvSpPr>
      <dsp:spPr>
        <a:xfrm>
          <a:off x="0" y="0"/>
          <a:ext cx="3286125" cy="39584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a:t>Describe barriers to difficult conversations in pediatric palliative care.</a:t>
          </a:r>
          <a:endParaRPr lang="en-US" sz="2000" kern="1200"/>
        </a:p>
      </dsp:txBody>
      <dsp:txXfrm>
        <a:off x="0" y="1504198"/>
        <a:ext cx="3286125" cy="2375050"/>
      </dsp:txXfrm>
    </dsp:sp>
    <dsp:sp modelId="{E30E2931-C23A-4BFF-9BAF-B3AE8332CAFF}">
      <dsp:nvSpPr>
        <dsp:cNvPr id="0" name=""/>
        <dsp:cNvSpPr/>
      </dsp:nvSpPr>
      <dsp:spPr>
        <a:xfrm>
          <a:off x="1049299" y="395841"/>
          <a:ext cx="1187525" cy="118752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584" tIns="12700" rIns="9258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23208" y="569750"/>
        <a:ext cx="839707" cy="839707"/>
      </dsp:txXfrm>
    </dsp:sp>
    <dsp:sp modelId="{A378D8E8-E0F2-4664-B3DC-6D9B8FA0228D}">
      <dsp:nvSpPr>
        <dsp:cNvPr id="0" name=""/>
        <dsp:cNvSpPr/>
      </dsp:nvSpPr>
      <dsp:spPr>
        <a:xfrm>
          <a:off x="0" y="395834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EF5F07-3D25-46C6-8914-CB01E141B159}">
      <dsp:nvSpPr>
        <dsp:cNvPr id="0" name=""/>
        <dsp:cNvSpPr/>
      </dsp:nvSpPr>
      <dsp:spPr>
        <a:xfrm>
          <a:off x="3614737" y="0"/>
          <a:ext cx="3286125" cy="39584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a:t>Identify the benefits of improving communication strategies for families in palliaitve care.</a:t>
          </a:r>
          <a:endParaRPr lang="en-US" sz="2000" kern="1200"/>
        </a:p>
      </dsp:txBody>
      <dsp:txXfrm>
        <a:off x="3614737" y="1504198"/>
        <a:ext cx="3286125" cy="2375050"/>
      </dsp:txXfrm>
    </dsp:sp>
    <dsp:sp modelId="{658A5986-4D5F-4058-8DC0-745E4F461A7A}">
      <dsp:nvSpPr>
        <dsp:cNvPr id="0" name=""/>
        <dsp:cNvSpPr/>
      </dsp:nvSpPr>
      <dsp:spPr>
        <a:xfrm>
          <a:off x="4664037" y="395841"/>
          <a:ext cx="1187525" cy="118752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584" tIns="12700" rIns="9258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7946" y="569750"/>
        <a:ext cx="839707" cy="839707"/>
      </dsp:txXfrm>
    </dsp:sp>
    <dsp:sp modelId="{73071B3C-1D88-4C9C-837E-6A8D3DFC2101}">
      <dsp:nvSpPr>
        <dsp:cNvPr id="0" name=""/>
        <dsp:cNvSpPr/>
      </dsp:nvSpPr>
      <dsp:spPr>
        <a:xfrm>
          <a:off x="3614737" y="395834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DDB94DE-5441-4642-89FE-62E9F352B745}">
      <dsp:nvSpPr>
        <dsp:cNvPr id="0" name=""/>
        <dsp:cNvSpPr/>
      </dsp:nvSpPr>
      <dsp:spPr>
        <a:xfrm>
          <a:off x="7229475" y="0"/>
          <a:ext cx="3286125" cy="39584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89000">
            <a:lnSpc>
              <a:spcPct val="90000"/>
            </a:lnSpc>
            <a:spcBef>
              <a:spcPct val="0"/>
            </a:spcBef>
            <a:spcAft>
              <a:spcPct val="35000"/>
            </a:spcAft>
            <a:buNone/>
          </a:pPr>
          <a:r>
            <a:rPr lang="en-US" sz="2000" b="0" i="0" kern="1200" baseline="0"/>
            <a:t>Discuss clinical and community settings where the Pediatric Go Wish Together conversation game could be utilized</a:t>
          </a:r>
          <a:endParaRPr lang="en-US" sz="2000" kern="1200"/>
        </a:p>
      </dsp:txBody>
      <dsp:txXfrm>
        <a:off x="7229475" y="1504198"/>
        <a:ext cx="3286125" cy="2375050"/>
      </dsp:txXfrm>
    </dsp:sp>
    <dsp:sp modelId="{73408808-271B-4E54-AD0D-A0428A72D658}">
      <dsp:nvSpPr>
        <dsp:cNvPr id="0" name=""/>
        <dsp:cNvSpPr/>
      </dsp:nvSpPr>
      <dsp:spPr>
        <a:xfrm>
          <a:off x="8278774" y="395841"/>
          <a:ext cx="1187525" cy="118752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2584" tIns="12700" rIns="9258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2683" y="569750"/>
        <a:ext cx="839707" cy="839707"/>
      </dsp:txXfrm>
    </dsp:sp>
    <dsp:sp modelId="{189BBE24-222B-4D62-A36B-DBCF702E866A}">
      <dsp:nvSpPr>
        <dsp:cNvPr id="0" name=""/>
        <dsp:cNvSpPr/>
      </dsp:nvSpPr>
      <dsp:spPr>
        <a:xfrm>
          <a:off x="7229475" y="395834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15C74-31DA-44C9-8EA0-803FEE06BD0E}">
      <dsp:nvSpPr>
        <dsp:cNvPr id="0" name=""/>
        <dsp:cNvSpPr/>
      </dsp:nvSpPr>
      <dsp:spPr>
        <a:xfrm>
          <a:off x="1648587" y="30361"/>
          <a:ext cx="6915148" cy="458165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84BB22-1639-449B-9F15-C48BFD10260C}">
      <dsp:nvSpPr>
        <dsp:cNvPr id="0" name=""/>
        <dsp:cNvSpPr/>
      </dsp:nvSpPr>
      <dsp:spPr>
        <a:xfrm>
          <a:off x="3225998" y="441026"/>
          <a:ext cx="1810527" cy="18105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Communication</a:t>
          </a:r>
        </a:p>
      </dsp:txBody>
      <dsp:txXfrm>
        <a:off x="3314381" y="529409"/>
        <a:ext cx="1633761" cy="1633761"/>
      </dsp:txXfrm>
    </dsp:sp>
    <dsp:sp modelId="{FBBA98EC-6647-46D2-8481-5EC56E3043AD}">
      <dsp:nvSpPr>
        <dsp:cNvPr id="0" name=""/>
        <dsp:cNvSpPr/>
      </dsp:nvSpPr>
      <dsp:spPr>
        <a:xfrm>
          <a:off x="5175797" y="441026"/>
          <a:ext cx="1810527" cy="18105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Pediatric Palliative Care Perspectives</a:t>
          </a:r>
        </a:p>
      </dsp:txBody>
      <dsp:txXfrm>
        <a:off x="5264180" y="529409"/>
        <a:ext cx="1633761" cy="1633761"/>
      </dsp:txXfrm>
    </dsp:sp>
    <dsp:sp modelId="{5011428F-3CB6-4CCE-A46A-16F1A25C4B14}">
      <dsp:nvSpPr>
        <dsp:cNvPr id="0" name=""/>
        <dsp:cNvSpPr/>
      </dsp:nvSpPr>
      <dsp:spPr>
        <a:xfrm>
          <a:off x="3225998" y="2390825"/>
          <a:ext cx="1810527" cy="18105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Advance Care Planning in Pediatrics</a:t>
          </a:r>
        </a:p>
      </dsp:txBody>
      <dsp:txXfrm>
        <a:off x="3314381" y="2479208"/>
        <a:ext cx="1633761" cy="1633761"/>
      </dsp:txXfrm>
    </dsp:sp>
    <dsp:sp modelId="{8D4B3669-DFFA-497D-94AC-ECD81A45C822}">
      <dsp:nvSpPr>
        <dsp:cNvPr id="0" name=""/>
        <dsp:cNvSpPr/>
      </dsp:nvSpPr>
      <dsp:spPr>
        <a:xfrm>
          <a:off x="5175797" y="2390825"/>
          <a:ext cx="1810527" cy="18105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Good Death/Dignified Death</a:t>
          </a:r>
        </a:p>
      </dsp:txBody>
      <dsp:txXfrm>
        <a:off x="5264180" y="2479208"/>
        <a:ext cx="1633761" cy="1633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8D475-2D4A-43EA-86D4-66E71C20A754}">
      <dsp:nvSpPr>
        <dsp:cNvPr id="0" name=""/>
        <dsp:cNvSpPr/>
      </dsp:nvSpPr>
      <dsp:spPr>
        <a:xfrm>
          <a:off x="0" y="1261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it will do/mean to the patient/family</a:t>
          </a:r>
        </a:p>
      </dsp:txBody>
      <dsp:txXfrm>
        <a:off x="32784" y="45398"/>
        <a:ext cx="11209044" cy="606012"/>
      </dsp:txXfrm>
    </dsp:sp>
    <dsp:sp modelId="{83803DE7-24B7-4711-9C61-F678090264C1}">
      <dsp:nvSpPr>
        <dsp:cNvPr id="0" name=""/>
        <dsp:cNvSpPr/>
      </dsp:nvSpPr>
      <dsp:spPr>
        <a:xfrm>
          <a:off x="0" y="76483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Fear of the reaction/conversation</a:t>
          </a:r>
        </a:p>
      </dsp:txBody>
      <dsp:txXfrm>
        <a:off x="32784" y="797618"/>
        <a:ext cx="11209044" cy="606012"/>
      </dsp:txXfrm>
    </dsp:sp>
    <dsp:sp modelId="{39826C0B-3A50-4CC8-B4B4-E69E37995112}">
      <dsp:nvSpPr>
        <dsp:cNvPr id="0" name=""/>
        <dsp:cNvSpPr/>
      </dsp:nvSpPr>
      <dsp:spPr>
        <a:xfrm>
          <a:off x="0" y="151705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Possibility for intense emotion</a:t>
          </a:r>
        </a:p>
      </dsp:txBody>
      <dsp:txXfrm>
        <a:off x="32784" y="1549838"/>
        <a:ext cx="11209044" cy="606012"/>
      </dsp:txXfrm>
    </dsp:sp>
    <dsp:sp modelId="{57AFC033-A7BE-4415-A56E-56D4AC0B9ADF}">
      <dsp:nvSpPr>
        <dsp:cNvPr id="0" name=""/>
        <dsp:cNvSpPr/>
      </dsp:nvSpPr>
      <dsp:spPr>
        <a:xfrm>
          <a:off x="0" y="226927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Fear of being blamed</a:t>
          </a:r>
        </a:p>
      </dsp:txBody>
      <dsp:txXfrm>
        <a:off x="32784" y="2302058"/>
        <a:ext cx="11209044" cy="606012"/>
      </dsp:txXfrm>
    </dsp:sp>
    <dsp:sp modelId="{C9B40EB9-723D-4850-9092-EB780C4A3ECC}">
      <dsp:nvSpPr>
        <dsp:cNvPr id="0" name=""/>
        <dsp:cNvSpPr/>
      </dsp:nvSpPr>
      <dsp:spPr>
        <a:xfrm>
          <a:off x="0" y="302149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Fear of a message that is too optimistic</a:t>
          </a:r>
        </a:p>
      </dsp:txBody>
      <dsp:txXfrm>
        <a:off x="32784" y="3054278"/>
        <a:ext cx="11209044" cy="606012"/>
      </dsp:txXfrm>
    </dsp:sp>
    <dsp:sp modelId="{08BB1582-D8B1-4958-AC27-6679F7AC042D}">
      <dsp:nvSpPr>
        <dsp:cNvPr id="0" name=""/>
        <dsp:cNvSpPr/>
      </dsp:nvSpPr>
      <dsp:spPr>
        <a:xfrm>
          <a:off x="0" y="3773714"/>
          <a:ext cx="11274612"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Natural instinct to want to do and say good</a:t>
          </a:r>
        </a:p>
      </dsp:txBody>
      <dsp:txXfrm>
        <a:off x="32784" y="3806498"/>
        <a:ext cx="11209044" cy="606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14341-0CC1-496D-A9F0-CE9924B98BC8}">
      <dsp:nvSpPr>
        <dsp:cNvPr id="0" name=""/>
        <dsp:cNvSpPr/>
      </dsp:nvSpPr>
      <dsp:spPr>
        <a:xfrm>
          <a:off x="0" y="1803"/>
          <a:ext cx="10518776" cy="913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689C2-91F1-48F2-A288-1421E72B3201}">
      <dsp:nvSpPr>
        <dsp:cNvPr id="0" name=""/>
        <dsp:cNvSpPr/>
      </dsp:nvSpPr>
      <dsp:spPr>
        <a:xfrm>
          <a:off x="276453" y="207429"/>
          <a:ext cx="502642" cy="50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B4672-9FFD-4794-9621-9FABFD581A00}">
      <dsp:nvSpPr>
        <dsp:cNvPr id="0" name=""/>
        <dsp:cNvSpPr/>
      </dsp:nvSpPr>
      <dsp:spPr>
        <a:xfrm>
          <a:off x="1055550" y="1803"/>
          <a:ext cx="4733449"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977900">
            <a:lnSpc>
              <a:spcPct val="90000"/>
            </a:lnSpc>
            <a:spcBef>
              <a:spcPct val="0"/>
            </a:spcBef>
            <a:spcAft>
              <a:spcPct val="35000"/>
            </a:spcAft>
            <a:buNone/>
          </a:pPr>
          <a:r>
            <a:rPr lang="en-US" sz="2200" kern="1200"/>
            <a:t>Guilt &amp; Worry</a:t>
          </a:r>
        </a:p>
      </dsp:txBody>
      <dsp:txXfrm>
        <a:off x="1055550" y="1803"/>
        <a:ext cx="4733449" cy="913896"/>
      </dsp:txXfrm>
    </dsp:sp>
    <dsp:sp modelId="{9874805D-EF98-4B3E-832C-5116F88479E4}">
      <dsp:nvSpPr>
        <dsp:cNvPr id="0" name=""/>
        <dsp:cNvSpPr/>
      </dsp:nvSpPr>
      <dsp:spPr>
        <a:xfrm>
          <a:off x="5788999" y="1803"/>
          <a:ext cx="4729776"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800100">
            <a:lnSpc>
              <a:spcPct val="90000"/>
            </a:lnSpc>
            <a:spcBef>
              <a:spcPct val="0"/>
            </a:spcBef>
            <a:spcAft>
              <a:spcPct val="35000"/>
            </a:spcAft>
            <a:buNone/>
          </a:pPr>
          <a:r>
            <a:rPr lang="en-US" sz="1800" kern="1200"/>
            <a:t>Being a “drain”</a:t>
          </a:r>
        </a:p>
      </dsp:txBody>
      <dsp:txXfrm>
        <a:off x="5788999" y="1803"/>
        <a:ext cx="4729776" cy="913896"/>
      </dsp:txXfrm>
    </dsp:sp>
    <dsp:sp modelId="{A5BAFE54-57FE-4C7E-ACD5-F91880495043}">
      <dsp:nvSpPr>
        <dsp:cNvPr id="0" name=""/>
        <dsp:cNvSpPr/>
      </dsp:nvSpPr>
      <dsp:spPr>
        <a:xfrm>
          <a:off x="0" y="1144173"/>
          <a:ext cx="10518776" cy="913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98FA3C-CE5A-493E-8C3A-AC6E415E3E3E}">
      <dsp:nvSpPr>
        <dsp:cNvPr id="0" name=""/>
        <dsp:cNvSpPr/>
      </dsp:nvSpPr>
      <dsp:spPr>
        <a:xfrm>
          <a:off x="276453" y="1349800"/>
          <a:ext cx="502642" cy="50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6616DA-4B41-4762-B2A2-3C1125D91F05}">
      <dsp:nvSpPr>
        <dsp:cNvPr id="0" name=""/>
        <dsp:cNvSpPr/>
      </dsp:nvSpPr>
      <dsp:spPr>
        <a:xfrm>
          <a:off x="1055550" y="1144173"/>
          <a:ext cx="4733449"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977900">
            <a:lnSpc>
              <a:spcPct val="90000"/>
            </a:lnSpc>
            <a:spcBef>
              <a:spcPct val="0"/>
            </a:spcBef>
            <a:spcAft>
              <a:spcPct val="35000"/>
            </a:spcAft>
            <a:buNone/>
          </a:pPr>
          <a:r>
            <a:rPr lang="en-US" sz="2200" kern="1200"/>
            <a:t>Unresolved Sorrow &amp; Anger</a:t>
          </a:r>
        </a:p>
      </dsp:txBody>
      <dsp:txXfrm>
        <a:off x="1055550" y="1144173"/>
        <a:ext cx="4733449" cy="913896"/>
      </dsp:txXfrm>
    </dsp:sp>
    <dsp:sp modelId="{0EC038DB-B0B9-4F87-9A16-7676934AFF54}">
      <dsp:nvSpPr>
        <dsp:cNvPr id="0" name=""/>
        <dsp:cNvSpPr/>
      </dsp:nvSpPr>
      <dsp:spPr>
        <a:xfrm>
          <a:off x="5788999" y="1144173"/>
          <a:ext cx="4729776"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800100">
            <a:lnSpc>
              <a:spcPct val="90000"/>
            </a:lnSpc>
            <a:spcBef>
              <a:spcPct val="0"/>
            </a:spcBef>
            <a:spcAft>
              <a:spcPct val="35000"/>
            </a:spcAft>
            <a:buNone/>
          </a:pPr>
          <a:r>
            <a:rPr lang="en-US" sz="1800" kern="1200"/>
            <a:t>Spiritual Journey</a:t>
          </a:r>
        </a:p>
        <a:p>
          <a:pPr marL="0" lvl="0" indent="0" algn="l" defTabSz="800100">
            <a:lnSpc>
              <a:spcPct val="90000"/>
            </a:lnSpc>
            <a:spcBef>
              <a:spcPct val="0"/>
            </a:spcBef>
            <a:spcAft>
              <a:spcPct val="35000"/>
            </a:spcAft>
            <a:buNone/>
          </a:pPr>
          <a:r>
            <a:rPr lang="en-US" sz="1800" kern="1200"/>
            <a:t>Being Judged</a:t>
          </a:r>
        </a:p>
      </dsp:txBody>
      <dsp:txXfrm>
        <a:off x="5788999" y="1144173"/>
        <a:ext cx="4729776" cy="913896"/>
      </dsp:txXfrm>
    </dsp:sp>
    <dsp:sp modelId="{942D3B9A-B6F6-4B7C-9CF5-A35D4EFCE46F}">
      <dsp:nvSpPr>
        <dsp:cNvPr id="0" name=""/>
        <dsp:cNvSpPr/>
      </dsp:nvSpPr>
      <dsp:spPr>
        <a:xfrm>
          <a:off x="0" y="2286544"/>
          <a:ext cx="10518776" cy="913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6F134C-A152-4A5F-8A00-760B060C0815}">
      <dsp:nvSpPr>
        <dsp:cNvPr id="0" name=""/>
        <dsp:cNvSpPr/>
      </dsp:nvSpPr>
      <dsp:spPr>
        <a:xfrm>
          <a:off x="276453" y="2492170"/>
          <a:ext cx="502642" cy="502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FB0F23-B3BB-4160-9D85-D895B11A36C7}">
      <dsp:nvSpPr>
        <dsp:cNvPr id="0" name=""/>
        <dsp:cNvSpPr/>
      </dsp:nvSpPr>
      <dsp:spPr>
        <a:xfrm>
          <a:off x="1055550" y="2286544"/>
          <a:ext cx="4733449"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977900">
            <a:lnSpc>
              <a:spcPct val="90000"/>
            </a:lnSpc>
            <a:spcBef>
              <a:spcPct val="0"/>
            </a:spcBef>
            <a:spcAft>
              <a:spcPct val="35000"/>
            </a:spcAft>
            <a:buNone/>
          </a:pPr>
          <a:r>
            <a:rPr lang="en-US" sz="2200" kern="1200"/>
            <a:t>Long Term Uncertainty</a:t>
          </a:r>
        </a:p>
      </dsp:txBody>
      <dsp:txXfrm>
        <a:off x="1055550" y="2286544"/>
        <a:ext cx="4733449" cy="913896"/>
      </dsp:txXfrm>
    </dsp:sp>
    <dsp:sp modelId="{1818E09C-7D75-4D4A-B0F4-41FCB2E9D667}">
      <dsp:nvSpPr>
        <dsp:cNvPr id="0" name=""/>
        <dsp:cNvSpPr/>
      </dsp:nvSpPr>
      <dsp:spPr>
        <a:xfrm>
          <a:off x="5788999" y="2286544"/>
          <a:ext cx="4729776"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800100">
            <a:lnSpc>
              <a:spcPct val="90000"/>
            </a:lnSpc>
            <a:spcBef>
              <a:spcPct val="0"/>
            </a:spcBef>
            <a:spcAft>
              <a:spcPct val="35000"/>
            </a:spcAft>
            <a:buNone/>
          </a:pPr>
          <a:r>
            <a:rPr lang="en-US" sz="1800" kern="1200"/>
            <a:t>Future</a:t>
          </a:r>
        </a:p>
        <a:p>
          <a:pPr marL="0" lvl="0" indent="0" algn="l" defTabSz="800100">
            <a:lnSpc>
              <a:spcPct val="90000"/>
            </a:lnSpc>
            <a:spcBef>
              <a:spcPct val="0"/>
            </a:spcBef>
            <a:spcAft>
              <a:spcPct val="35000"/>
            </a:spcAft>
            <a:buNone/>
          </a:pPr>
          <a:r>
            <a:rPr lang="en-US" sz="1800" kern="1200"/>
            <a:t>Relationships</a:t>
          </a:r>
        </a:p>
      </dsp:txBody>
      <dsp:txXfrm>
        <a:off x="5788999" y="2286544"/>
        <a:ext cx="4729776" cy="913896"/>
      </dsp:txXfrm>
    </dsp:sp>
    <dsp:sp modelId="{E66E6C90-7DB4-456D-8C4A-46C3A71858E6}">
      <dsp:nvSpPr>
        <dsp:cNvPr id="0" name=""/>
        <dsp:cNvSpPr/>
      </dsp:nvSpPr>
      <dsp:spPr>
        <a:xfrm>
          <a:off x="0" y="3428914"/>
          <a:ext cx="10518776" cy="9138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C2C03F-6CF1-459E-8955-4DA23003D24D}">
      <dsp:nvSpPr>
        <dsp:cNvPr id="0" name=""/>
        <dsp:cNvSpPr/>
      </dsp:nvSpPr>
      <dsp:spPr>
        <a:xfrm>
          <a:off x="276453" y="3634541"/>
          <a:ext cx="502642" cy="5026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9AAEDF-418C-4512-A7EF-7D61ECBF07CA}">
      <dsp:nvSpPr>
        <dsp:cNvPr id="0" name=""/>
        <dsp:cNvSpPr/>
      </dsp:nvSpPr>
      <dsp:spPr>
        <a:xfrm>
          <a:off x="1055550" y="3428914"/>
          <a:ext cx="4733449"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977900">
            <a:lnSpc>
              <a:spcPct val="90000"/>
            </a:lnSpc>
            <a:spcBef>
              <a:spcPct val="0"/>
            </a:spcBef>
            <a:spcAft>
              <a:spcPct val="35000"/>
            </a:spcAft>
            <a:buNone/>
          </a:pPr>
          <a:r>
            <a:rPr lang="en-US" sz="2200" kern="1200"/>
            <a:t>Emotional Resources</a:t>
          </a:r>
        </a:p>
      </dsp:txBody>
      <dsp:txXfrm>
        <a:off x="1055550" y="3428914"/>
        <a:ext cx="4733449" cy="913896"/>
      </dsp:txXfrm>
    </dsp:sp>
    <dsp:sp modelId="{FD21E50F-E5CA-44ED-B5B6-27CDB3898108}">
      <dsp:nvSpPr>
        <dsp:cNvPr id="0" name=""/>
        <dsp:cNvSpPr/>
      </dsp:nvSpPr>
      <dsp:spPr>
        <a:xfrm>
          <a:off x="5788999" y="3428914"/>
          <a:ext cx="4729776" cy="91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21" tIns="96721" rIns="96721" bIns="96721" numCol="1" spcCol="1270" anchor="ctr" anchorCtr="0">
          <a:noAutofit/>
        </a:bodyPr>
        <a:lstStyle/>
        <a:p>
          <a:pPr marL="0" lvl="0" indent="0" algn="l" defTabSz="800100">
            <a:lnSpc>
              <a:spcPct val="90000"/>
            </a:lnSpc>
            <a:spcBef>
              <a:spcPct val="0"/>
            </a:spcBef>
            <a:spcAft>
              <a:spcPct val="35000"/>
            </a:spcAft>
            <a:buNone/>
          </a:pPr>
          <a:r>
            <a:rPr lang="en-US" sz="1800" kern="1200"/>
            <a:t>Support groups</a:t>
          </a:r>
        </a:p>
      </dsp:txBody>
      <dsp:txXfrm>
        <a:off x="5788999" y="3428914"/>
        <a:ext cx="4729776" cy="913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E35EF-478D-4552-87BE-1EE38AFCBE3D}">
      <dsp:nvSpPr>
        <dsp:cNvPr id="0" name=""/>
        <dsp:cNvSpPr/>
      </dsp:nvSpPr>
      <dsp:spPr>
        <a:xfrm>
          <a:off x="0" y="61009"/>
          <a:ext cx="5181600" cy="8874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Ways it can be used:</a:t>
          </a:r>
        </a:p>
      </dsp:txBody>
      <dsp:txXfrm>
        <a:off x="43321" y="104330"/>
        <a:ext cx="5094958" cy="800803"/>
      </dsp:txXfrm>
    </dsp:sp>
    <dsp:sp modelId="{3CD738FF-2649-4A8E-945D-4069E600FD5D}">
      <dsp:nvSpPr>
        <dsp:cNvPr id="0" name=""/>
        <dsp:cNvSpPr/>
      </dsp:nvSpPr>
      <dsp:spPr>
        <a:xfrm>
          <a:off x="0" y="948454"/>
          <a:ext cx="5181600" cy="321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Intake </a:t>
          </a:r>
        </a:p>
        <a:p>
          <a:pPr marL="285750" lvl="1" indent="-285750" algn="l" defTabSz="1289050">
            <a:lnSpc>
              <a:spcPct val="90000"/>
            </a:lnSpc>
            <a:spcBef>
              <a:spcPct val="0"/>
            </a:spcBef>
            <a:spcAft>
              <a:spcPct val="20000"/>
            </a:spcAft>
            <a:buChar char="•"/>
          </a:pPr>
          <a:r>
            <a:rPr lang="en-US" sz="2900" kern="1200"/>
            <a:t>Prior to care conferences</a:t>
          </a:r>
        </a:p>
        <a:p>
          <a:pPr marL="285750" lvl="1" indent="-285750" algn="l" defTabSz="1289050">
            <a:lnSpc>
              <a:spcPct val="90000"/>
            </a:lnSpc>
            <a:spcBef>
              <a:spcPct val="0"/>
            </a:spcBef>
            <a:spcAft>
              <a:spcPct val="20000"/>
            </a:spcAft>
            <a:buChar char="•"/>
          </a:pPr>
          <a:r>
            <a:rPr lang="en-US" sz="2900" kern="1200"/>
            <a:t>Prior to decision making situations</a:t>
          </a:r>
        </a:p>
        <a:p>
          <a:pPr marL="285750" lvl="1" indent="-285750" algn="l" defTabSz="1289050">
            <a:lnSpc>
              <a:spcPct val="90000"/>
            </a:lnSpc>
            <a:spcBef>
              <a:spcPct val="0"/>
            </a:spcBef>
            <a:spcAft>
              <a:spcPct val="20000"/>
            </a:spcAft>
            <a:buChar char="•"/>
          </a:pPr>
          <a:r>
            <a:rPr lang="en-US" sz="2900" kern="1200" dirty="0"/>
            <a:t>Conversation starter with healthcare team, between family members</a:t>
          </a:r>
        </a:p>
      </dsp:txBody>
      <dsp:txXfrm>
        <a:off x="0" y="948454"/>
        <a:ext cx="5181600" cy="32167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C92FC-E7B8-4D87-BA23-6E15A5FFF069}">
      <dsp:nvSpPr>
        <dsp:cNvPr id="0" name=""/>
        <dsp:cNvSpPr/>
      </dsp:nvSpPr>
      <dsp:spPr>
        <a:xfrm>
          <a:off x="0" y="0"/>
          <a:ext cx="105187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E8C1D-81FB-4909-A953-66892C0DB1B0}">
      <dsp:nvSpPr>
        <dsp:cNvPr id="0" name=""/>
        <dsp:cNvSpPr/>
      </dsp:nvSpPr>
      <dsp:spPr>
        <a:xfrm>
          <a:off x="0" y="0"/>
          <a:ext cx="10518776" cy="108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baseline="0"/>
            <a:t>Role in different settings (primary, acute, community)</a:t>
          </a:r>
          <a:endParaRPr lang="en-US" sz="3700" kern="1200"/>
        </a:p>
      </dsp:txBody>
      <dsp:txXfrm>
        <a:off x="0" y="0"/>
        <a:ext cx="10518776" cy="1086153"/>
      </dsp:txXfrm>
    </dsp:sp>
    <dsp:sp modelId="{0B480416-3A9B-4BA2-899D-B72B2EB5CCA7}">
      <dsp:nvSpPr>
        <dsp:cNvPr id="0" name=""/>
        <dsp:cNvSpPr/>
      </dsp:nvSpPr>
      <dsp:spPr>
        <a:xfrm>
          <a:off x="0" y="1086153"/>
          <a:ext cx="105187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BA4EB-20A4-49FA-A32C-E2BAD603ECBE}">
      <dsp:nvSpPr>
        <dsp:cNvPr id="0" name=""/>
        <dsp:cNvSpPr/>
      </dsp:nvSpPr>
      <dsp:spPr>
        <a:xfrm>
          <a:off x="0" y="1086153"/>
          <a:ext cx="10518776" cy="108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baseline="0"/>
            <a:t>Adolescents</a:t>
          </a:r>
          <a:endParaRPr lang="en-US" sz="3700" kern="1200"/>
        </a:p>
      </dsp:txBody>
      <dsp:txXfrm>
        <a:off x="0" y="1086153"/>
        <a:ext cx="10518776" cy="1086153"/>
      </dsp:txXfrm>
    </dsp:sp>
    <dsp:sp modelId="{90941197-3523-4BC7-915E-D2982B9A39CB}">
      <dsp:nvSpPr>
        <dsp:cNvPr id="0" name=""/>
        <dsp:cNvSpPr/>
      </dsp:nvSpPr>
      <dsp:spPr>
        <a:xfrm>
          <a:off x="0" y="2172306"/>
          <a:ext cx="105187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2D2D9-F3E5-48B4-AB74-06A8AA2F0387}">
      <dsp:nvSpPr>
        <dsp:cNvPr id="0" name=""/>
        <dsp:cNvSpPr/>
      </dsp:nvSpPr>
      <dsp:spPr>
        <a:xfrm>
          <a:off x="0" y="2172306"/>
          <a:ext cx="10518776" cy="108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baseline="0"/>
            <a:t>Role in development of written ACP</a:t>
          </a:r>
          <a:endParaRPr lang="en-US" sz="3700" kern="1200"/>
        </a:p>
      </dsp:txBody>
      <dsp:txXfrm>
        <a:off x="0" y="2172306"/>
        <a:ext cx="10518776" cy="1086153"/>
      </dsp:txXfrm>
    </dsp:sp>
    <dsp:sp modelId="{EF14219D-F1B4-4674-876F-50D7EA153BCD}">
      <dsp:nvSpPr>
        <dsp:cNvPr id="0" name=""/>
        <dsp:cNvSpPr/>
      </dsp:nvSpPr>
      <dsp:spPr>
        <a:xfrm>
          <a:off x="0" y="3258460"/>
          <a:ext cx="105187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3D572-0AE7-417A-A76D-10177B68E1D5}">
      <dsp:nvSpPr>
        <dsp:cNvPr id="0" name=""/>
        <dsp:cNvSpPr/>
      </dsp:nvSpPr>
      <dsp:spPr>
        <a:xfrm>
          <a:off x="0" y="3258460"/>
          <a:ext cx="10518776" cy="1086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baseline="0"/>
            <a:t>Hierarchy of Needs n Pediatric Palliative Care</a:t>
          </a:r>
          <a:endParaRPr lang="en-US" sz="3700" kern="1200"/>
        </a:p>
      </dsp:txBody>
      <dsp:txXfrm>
        <a:off x="0" y="3258460"/>
        <a:ext cx="10518776" cy="1086153"/>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708A4C-3843-E2BB-C794-99E035ACD17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A7BDDF-F689-5F7F-1BCE-46F6B83B073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404A6FD-41C4-C445-A1BA-F03E5B184796}" type="datetimeFigureOut">
              <a:rPr lang="en-US" smtClean="0"/>
              <a:t>3/14/2023</a:t>
            </a:fld>
            <a:endParaRPr lang="en-US"/>
          </a:p>
        </p:txBody>
      </p:sp>
      <p:sp>
        <p:nvSpPr>
          <p:cNvPr id="4" name="Footer Placeholder 3">
            <a:extLst>
              <a:ext uri="{FF2B5EF4-FFF2-40B4-BE49-F238E27FC236}">
                <a16:creationId xmlns:a16="http://schemas.microsoft.com/office/drawing/2014/main" id="{1C908847-DFB0-B96E-A2C8-2A0BCEC77E5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417263-9242-E95B-F6E3-B9D384320C0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3CC28A4-C4F7-464C-B8B0-DEA36B64F2C2}" type="slidenum">
              <a:rPr lang="en-US" smtClean="0"/>
              <a:t>‹#›</a:t>
            </a:fld>
            <a:endParaRPr lang="en-US"/>
          </a:p>
        </p:txBody>
      </p:sp>
    </p:spTree>
    <p:extLst>
      <p:ext uri="{BB962C8B-B14F-4D97-AF65-F5344CB8AC3E}">
        <p14:creationId xmlns:p14="http://schemas.microsoft.com/office/powerpoint/2010/main" val="21421232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CAB4FBA-72A0-7A4B-A53E-C19D56F5B898}" type="datetimeFigureOut">
              <a:rPr lang="en-US" smtClean="0"/>
              <a:t>3/14/2023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B311661-1FE8-BB40-B82B-D63A28E17CBD}" type="slidenum">
              <a:rPr lang="en-US" smtClean="0"/>
              <a:t>‹#›</a:t>
            </a:fld>
            <a:endParaRPr lang="en-US"/>
          </a:p>
        </p:txBody>
      </p:sp>
    </p:spTree>
    <p:extLst>
      <p:ext uri="{BB962C8B-B14F-4D97-AF65-F5344CB8AC3E}">
        <p14:creationId xmlns:p14="http://schemas.microsoft.com/office/powerpoint/2010/main" val="370979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Lack of Training/Education</a:t>
            </a:r>
          </a:p>
          <a:p>
            <a:pPr eaLnBrk="1" hangingPunct="1"/>
            <a:r>
              <a:rPr lang="en-US" altLang="en-US" dirty="0"/>
              <a:t>Difficulty handling their own emotions</a:t>
            </a:r>
          </a:p>
          <a:p>
            <a:pPr eaLnBrk="1" hangingPunct="1"/>
            <a:r>
              <a:rPr lang="en-US" altLang="en-US" dirty="0"/>
              <a:t>Most difficult to discuss when treatment options are exhausted </a:t>
            </a:r>
          </a:p>
          <a:p>
            <a:pPr eaLnBrk="1" hangingPunct="1"/>
            <a:r>
              <a:rPr lang="en-US" altLang="en-US" dirty="0"/>
              <a:t>Busy/distracted</a:t>
            </a:r>
          </a:p>
          <a:p>
            <a:endParaRPr lang="en-US" dirty="0"/>
          </a:p>
          <a:p>
            <a:endParaRPr lang="en-US" dirty="0"/>
          </a:p>
          <a:p>
            <a:r>
              <a:rPr lang="en-US" dirty="0"/>
              <a:t>Other things that complicate it for pediatric</a:t>
            </a:r>
          </a:p>
        </p:txBody>
      </p:sp>
      <p:sp>
        <p:nvSpPr>
          <p:cNvPr id="4" name="Slide Number Placeholder 3"/>
          <p:cNvSpPr>
            <a:spLocks noGrp="1"/>
          </p:cNvSpPr>
          <p:nvPr>
            <p:ph type="sldNum" sz="quarter" idx="5"/>
          </p:nvPr>
        </p:nvSpPr>
        <p:spPr/>
        <p:txBody>
          <a:bodyPr/>
          <a:lstStyle/>
          <a:p>
            <a:fld id="{68BEBFB5-1B8E-448C-8DFD-E752931E4ABA}" type="slidenum">
              <a:rPr lang="en-US" smtClean="0"/>
              <a:t>4</a:t>
            </a:fld>
            <a:endParaRPr lang="en-US"/>
          </a:p>
        </p:txBody>
      </p:sp>
    </p:spTree>
    <p:extLst>
      <p:ext uri="{BB962C8B-B14F-4D97-AF65-F5344CB8AC3E}">
        <p14:creationId xmlns:p14="http://schemas.microsoft.com/office/powerpoint/2010/main" val="160939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 Structured interview</a:t>
            </a:r>
          </a:p>
          <a:p>
            <a:r>
              <a:rPr lang="en-US" dirty="0"/>
              <a:t>Review of Card Game results</a:t>
            </a:r>
          </a:p>
          <a:p>
            <a:r>
              <a:rPr lang="en-US" dirty="0"/>
              <a:t>The structured qualitative questions (Interview Guide) for feasibility and usability</a:t>
            </a:r>
          </a:p>
          <a:p>
            <a:r>
              <a:rPr lang="en-US" dirty="0"/>
              <a:t>Transcription</a:t>
            </a:r>
          </a:p>
          <a:p>
            <a:r>
              <a:rPr lang="en-US" dirty="0"/>
              <a:t>Thematic Analysis</a:t>
            </a:r>
          </a:p>
          <a:p>
            <a:endParaRPr lang="en-US" dirty="0"/>
          </a:p>
        </p:txBody>
      </p:sp>
      <p:sp>
        <p:nvSpPr>
          <p:cNvPr id="4" name="Slide Number Placeholder 3"/>
          <p:cNvSpPr>
            <a:spLocks noGrp="1"/>
          </p:cNvSpPr>
          <p:nvPr>
            <p:ph type="sldNum" sz="quarter" idx="5"/>
          </p:nvPr>
        </p:nvSpPr>
        <p:spPr/>
        <p:txBody>
          <a:bodyPr/>
          <a:lstStyle/>
          <a:p>
            <a:fld id="{3B311661-1FE8-BB40-B82B-D63A28E17CBD}" type="slidenum">
              <a:rPr lang="en-US" smtClean="0"/>
              <a:t>7</a:t>
            </a:fld>
            <a:endParaRPr lang="en-US"/>
          </a:p>
        </p:txBody>
      </p:sp>
    </p:spTree>
    <p:extLst>
      <p:ext uri="{BB962C8B-B14F-4D97-AF65-F5344CB8AC3E}">
        <p14:creationId xmlns:p14="http://schemas.microsoft.com/office/powerpoint/2010/main" val="229408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11661-1FE8-BB40-B82B-D63A28E17CBD}" type="slidenum">
              <a:rPr lang="en-US" smtClean="0"/>
              <a:t>8</a:t>
            </a:fld>
            <a:endParaRPr lang="en-US"/>
          </a:p>
        </p:txBody>
      </p:sp>
    </p:spTree>
    <p:extLst>
      <p:ext uri="{BB962C8B-B14F-4D97-AF65-F5344CB8AC3E}">
        <p14:creationId xmlns:p14="http://schemas.microsoft.com/office/powerpoint/2010/main" val="230053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5872F-4C92-40B9-BEC0-C2FF541206AE}" type="slidenum">
              <a:rPr lang="en-US" smtClean="0"/>
              <a:t>12</a:t>
            </a:fld>
            <a:endParaRPr lang="en-US"/>
          </a:p>
        </p:txBody>
      </p:sp>
    </p:spTree>
    <p:extLst>
      <p:ext uri="{BB962C8B-B14F-4D97-AF65-F5344CB8AC3E}">
        <p14:creationId xmlns:p14="http://schemas.microsoft.com/office/powerpoint/2010/main" val="194180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5872F-4C92-40B9-BEC0-C2FF541206AE}" type="slidenum">
              <a:rPr lang="en-US" smtClean="0"/>
              <a:t>13</a:t>
            </a:fld>
            <a:endParaRPr lang="en-US"/>
          </a:p>
        </p:txBody>
      </p:sp>
    </p:spTree>
    <p:extLst>
      <p:ext uri="{BB962C8B-B14F-4D97-AF65-F5344CB8AC3E}">
        <p14:creationId xmlns:p14="http://schemas.microsoft.com/office/powerpoint/2010/main" val="382727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11661-1FE8-BB40-B82B-D63A28E17CBD}" type="slidenum">
              <a:rPr lang="en-US" smtClean="0"/>
              <a:t>17</a:t>
            </a:fld>
            <a:endParaRPr lang="en-US"/>
          </a:p>
        </p:txBody>
      </p:sp>
    </p:spTree>
    <p:extLst>
      <p:ext uri="{BB962C8B-B14F-4D97-AF65-F5344CB8AC3E}">
        <p14:creationId xmlns:p14="http://schemas.microsoft.com/office/powerpoint/2010/main" val="3336421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724400" y="1953912"/>
            <a:ext cx="6309360" cy="946413"/>
          </a:xfrm>
        </p:spPr>
        <p:txBody>
          <a:bodyPr wrap="square" anchor="b">
            <a:spAutoFit/>
          </a:bodyPr>
          <a:lstStyle>
            <a:lvl1pPr algn="l" fontAlgn="t">
              <a:defRPr sz="6000"/>
            </a:lvl1pPr>
          </a:lstStyle>
          <a:p>
            <a:r>
              <a:rPr lang="en-US" dirty="0"/>
              <a:t>Cover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724400" y="3237409"/>
            <a:ext cx="6309341" cy="383182"/>
          </a:xfrm>
        </p:spPr>
        <p:txBody>
          <a:bodyPr wrap="square">
            <a:spAutoFit/>
          </a:bodyPr>
          <a:lstStyle>
            <a:lvl1pPr marL="0" indent="0" algn="l">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2" name="Picture 1" descr="CreightonUniv_White.png">
            <a:extLst>
              <a:ext uri="{FF2B5EF4-FFF2-40B4-BE49-F238E27FC236}">
                <a16:creationId xmlns:a16="http://schemas.microsoft.com/office/drawing/2014/main" id="{A8EE274F-C659-E162-1B89-6993C1A192C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199" y="1791941"/>
            <a:ext cx="2971799" cy="1108384"/>
          </a:xfrm>
          <a:prstGeom prst="rect">
            <a:avLst/>
          </a:prstGeom>
        </p:spPr>
      </p:pic>
      <p:cxnSp>
        <p:nvCxnSpPr>
          <p:cNvPr id="7" name="Straight Connector 6">
            <a:extLst>
              <a:ext uri="{FF2B5EF4-FFF2-40B4-BE49-F238E27FC236}">
                <a16:creationId xmlns:a16="http://schemas.microsoft.com/office/drawing/2014/main" id="{9BAAEF90-45D9-9B94-E491-6846B922C2EC}"/>
              </a:ext>
            </a:extLst>
          </p:cNvPr>
          <p:cNvCxnSpPr>
            <a:cxnSpLocks/>
          </p:cNvCxnSpPr>
          <p:nvPr userDrawn="1"/>
        </p:nvCxnSpPr>
        <p:spPr>
          <a:xfrm>
            <a:off x="4267200" y="1228723"/>
            <a:ext cx="0" cy="4105277"/>
          </a:xfrm>
          <a:prstGeom prst="line">
            <a:avLst/>
          </a:prstGeom>
        </p:spPr>
        <p:style>
          <a:lnRef idx="1">
            <a:schemeClr val="accent3"/>
          </a:lnRef>
          <a:fillRef idx="0">
            <a:schemeClr val="accent3"/>
          </a:fillRef>
          <a:effectRef idx="0">
            <a:schemeClr val="accent3"/>
          </a:effectRef>
          <a:fontRef idx="minor">
            <a:schemeClr val="tx1"/>
          </a:fontRef>
        </p:style>
      </p:cxnSp>
      <p:cxnSp>
        <p:nvCxnSpPr>
          <p:cNvPr id="5" name="Straight Connector 4">
            <a:extLst>
              <a:ext uri="{FF2B5EF4-FFF2-40B4-BE49-F238E27FC236}">
                <a16:creationId xmlns:a16="http://schemas.microsoft.com/office/drawing/2014/main" id="{CA780698-6844-B009-70FF-0FE1E52D692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37431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lumn text ">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6343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column text ">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D7EB5A-55E7-A03C-1502-73581F39FF31}"/>
              </a:ext>
            </a:extLst>
          </p:cNvPr>
          <p:cNvSpPr>
            <a:spLocks noGrp="1"/>
          </p:cNvSpPr>
          <p:nvPr>
            <p:ph type="sldNum" sz="quarter" idx="12"/>
          </p:nvPr>
        </p:nvSpPr>
        <p:spPr>
          <a:xfrm>
            <a:off x="8897048" y="6356350"/>
            <a:ext cx="3197200" cy="365125"/>
          </a:xfrm>
          <a:prstGeom prst="rect">
            <a:avLst/>
          </a:prstGeom>
        </p:spPr>
        <p:txBody>
          <a:bodyPr/>
          <a:lstStyle/>
          <a:p>
            <a:fld id="{8D37E324-DE14-454D-9FD6-E4120D7A00DD}" type="slidenum">
              <a:rPr lang="en-US" smtClean="0"/>
              <a:t>‹#›</a:t>
            </a:fld>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15808"/>
            <a:ext cx="5257800" cy="34163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52593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15E93DF8-9AFF-C14F-FC16-18263711B016}"/>
              </a:ext>
            </a:extLst>
          </p:cNvPr>
          <p:cNvSpPr>
            <a:spLocks noGrp="1"/>
          </p:cNvSpPr>
          <p:nvPr>
            <p:ph type="pic" sz="quarter" idx="14"/>
          </p:nvPr>
        </p:nvSpPr>
        <p:spPr>
          <a:xfrm>
            <a:off x="6389229"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136259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ingle column text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97C17E-6A00-0940-2C9A-F8835CCD8C5A}"/>
              </a:ext>
            </a:extLst>
          </p:cNvPr>
          <p:cNvSpPr>
            <a:spLocks noGrp="1"/>
          </p:cNvSpPr>
          <p:nvPr>
            <p:ph type="dt" sz="half" idx="10"/>
          </p:nvPr>
        </p:nvSpPr>
        <p:spPr>
          <a:xfrm>
            <a:off x="443192" y="6356350"/>
            <a:ext cx="3138208"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6097588" y="2015808"/>
            <a:ext cx="5257800" cy="341632"/>
          </a:xfrm>
        </p:spPr>
        <p:txBody>
          <a:bodyPr wrap="square">
            <a:spAutoFit/>
          </a:body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6096000" y="988957"/>
            <a:ext cx="5259388" cy="701731"/>
          </a:xfrm>
        </p:spPr>
        <p:txBody>
          <a:bodyPr wrap="square" anchor="b">
            <a:spAutoFit/>
          </a:bodyPr>
          <a:lstStyle/>
          <a:p>
            <a:r>
              <a:rPr lang="en-US" dirty="0"/>
              <a:t>Title.</a:t>
            </a:r>
          </a:p>
        </p:txBody>
      </p:sp>
      <p:cxnSp>
        <p:nvCxnSpPr>
          <p:cNvPr id="2" name="Straight Connector 1">
            <a:extLst>
              <a:ext uri="{FF2B5EF4-FFF2-40B4-BE49-F238E27FC236}">
                <a16:creationId xmlns:a16="http://schemas.microsoft.com/office/drawing/2014/main" id="{9B227B3F-11C0-18EF-5AD0-87C047475A7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15E93DF8-9AFF-C14F-FC16-18263711B016}"/>
              </a:ext>
            </a:extLst>
          </p:cNvPr>
          <p:cNvSpPr>
            <a:spLocks noGrp="1"/>
          </p:cNvSpPr>
          <p:nvPr>
            <p:ph type="pic" sz="quarter" idx="14"/>
          </p:nvPr>
        </p:nvSpPr>
        <p:spPr>
          <a:xfrm>
            <a:off x="51452"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054190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text - corner deta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sp>
        <p:nvSpPr>
          <p:cNvPr id="2" name="Text Placeholder 7">
            <a:extLst>
              <a:ext uri="{FF2B5EF4-FFF2-40B4-BE49-F238E27FC236}">
                <a16:creationId xmlns:a16="http://schemas.microsoft.com/office/drawing/2014/main" id="{1A341447-E8D0-1B03-92E2-608371448EAB}"/>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cxnSp>
        <p:nvCxnSpPr>
          <p:cNvPr id="11" name="Straight Connector 10">
            <a:extLst>
              <a:ext uri="{FF2B5EF4-FFF2-40B4-BE49-F238E27FC236}">
                <a16:creationId xmlns:a16="http://schemas.microsoft.com/office/drawing/2014/main" id="{6975DA73-BEDE-E58F-34B6-5C501CEFB926}"/>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4242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text - photo waterm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7188" cy="701731"/>
          </a:xfrm>
        </p:spPr>
        <p:txBody>
          <a:bodyPr wrap="square" anchor="b">
            <a:spAutoFit/>
          </a:bodyPr>
          <a:lstStyle/>
          <a:p>
            <a:r>
              <a:rPr lang="en-US" dirty="0"/>
              <a:t>Title.</a:t>
            </a:r>
          </a:p>
        </p:txBody>
      </p:sp>
      <p:sp>
        <p:nvSpPr>
          <p:cNvPr id="2" name="Text Placeholder 7">
            <a:extLst>
              <a:ext uri="{FF2B5EF4-FFF2-40B4-BE49-F238E27FC236}">
                <a16:creationId xmlns:a16="http://schemas.microsoft.com/office/drawing/2014/main" id="{53FA21B1-D790-2FDB-A125-BFE62C01ED11}"/>
              </a:ext>
            </a:extLst>
          </p:cNvPr>
          <p:cNvSpPr>
            <a:spLocks noGrp="1"/>
          </p:cNvSpPr>
          <p:nvPr>
            <p:ph type="body" sz="quarter" idx="13" hasCustomPrompt="1"/>
          </p:nvPr>
        </p:nvSpPr>
        <p:spPr>
          <a:xfrm>
            <a:off x="838200" y="2015808"/>
            <a:ext cx="10515600" cy="410882"/>
          </a:xfrm>
        </p:spPr>
        <p:txBody>
          <a:bodyPr wrap="square">
            <a:spAutoFit/>
          </a:bodyPr>
          <a:lstStyle/>
          <a:p>
            <a:pPr lvl="0"/>
            <a:r>
              <a:rPr lang="en-US" dirty="0"/>
              <a:t>Body text.</a:t>
            </a:r>
          </a:p>
        </p:txBody>
      </p:sp>
      <p:cxnSp>
        <p:nvCxnSpPr>
          <p:cNvPr id="7" name="Straight Connector 6">
            <a:extLst>
              <a:ext uri="{FF2B5EF4-FFF2-40B4-BE49-F238E27FC236}">
                <a16:creationId xmlns:a16="http://schemas.microsoft.com/office/drawing/2014/main" id="{61E3FA93-0B68-284D-2A78-9B8263FE16A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668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with med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8C24F-F2F0-74E5-AAF7-8BB2789486D6}"/>
              </a:ext>
            </a:extLst>
          </p:cNvPr>
          <p:cNvSpPr>
            <a:spLocks noGrp="1"/>
          </p:cNvSpPr>
          <p:nvPr>
            <p:ph idx="1" hasCustomPrompt="1"/>
          </p:nvPr>
        </p:nvSpPr>
        <p:spPr>
          <a:xfrm>
            <a:off x="836612" y="1981200"/>
            <a:ext cx="10518776" cy="4344614"/>
          </a:xfrm>
        </p:spPr>
        <p:txBody>
          <a:bodyPr/>
          <a:lstStyle/>
          <a:p>
            <a:pPr lvl="0"/>
            <a:r>
              <a:rPr lang="en-US" dirty="0"/>
              <a:t>Add a graph, chart, image or other media by clicking below.</a:t>
            </a:r>
          </a:p>
        </p:txBody>
      </p:sp>
      <p:sp>
        <p:nvSpPr>
          <p:cNvPr id="8" name="Title 1">
            <a:extLst>
              <a:ext uri="{FF2B5EF4-FFF2-40B4-BE49-F238E27FC236}">
                <a16:creationId xmlns:a16="http://schemas.microsoft.com/office/drawing/2014/main" id="{517C408D-5CB7-99CD-A396-C916AD361A01}"/>
              </a:ext>
            </a:extLst>
          </p:cNvPr>
          <p:cNvSpPr>
            <a:spLocks noGrp="1"/>
          </p:cNvSpPr>
          <p:nvPr>
            <p:ph type="title" hasCustomPrompt="1"/>
          </p:nvPr>
        </p:nvSpPr>
        <p:spPr>
          <a:xfrm>
            <a:off x="836612" y="988957"/>
            <a:ext cx="10518776" cy="701731"/>
          </a:xfrm>
        </p:spPr>
        <p:txBody>
          <a:bodyPr wrap="square" anchor="b">
            <a:spAutoFit/>
          </a:bodyPr>
          <a:lstStyle>
            <a:lvl1pPr>
              <a:defRPr/>
            </a:lvl1pPr>
          </a:lstStyle>
          <a:p>
            <a:r>
              <a:rPr lang="en-US" dirty="0"/>
              <a:t>Title </a:t>
            </a:r>
          </a:p>
        </p:txBody>
      </p:sp>
      <p:cxnSp>
        <p:nvCxnSpPr>
          <p:cNvPr id="2" name="Straight Connector 1">
            <a:extLst>
              <a:ext uri="{FF2B5EF4-FFF2-40B4-BE49-F238E27FC236}">
                <a16:creationId xmlns:a16="http://schemas.microsoft.com/office/drawing/2014/main" id="{DD831DC7-B228-310B-B24B-1647E6C71D04}"/>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077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41000" cy="701731"/>
          </a:xfrm>
        </p:spPr>
        <p:txBody>
          <a:bodyPr anchor="b">
            <a:spAutoFit/>
          </a:body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29378" y="2025188"/>
            <a:ext cx="5183187"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25188"/>
            <a:ext cx="5183188"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53190" y="2514600"/>
            <a:ext cx="5159375" cy="438582"/>
          </a:xfrm>
        </p:spPr>
        <p:txBody>
          <a:bodyPr>
            <a:spAutoFit/>
          </a:bodyPr>
          <a:lstStyle/>
          <a:p>
            <a:pPr lvl="0"/>
            <a:r>
              <a:rPr lang="en-US" dirty="0"/>
              <a:t>Body text.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14600"/>
            <a:ext cx="5159375" cy="438582"/>
          </a:xfrm>
        </p:spPr>
        <p:txBody>
          <a:bodyPr>
            <a:spAutoFit/>
          </a:bodyPr>
          <a:lstStyle/>
          <a:p>
            <a:pPr lvl="0"/>
            <a:r>
              <a:rPr lang="en-US" dirty="0"/>
              <a:t>Body text.</a:t>
            </a:r>
          </a:p>
        </p:txBody>
      </p:sp>
      <p:cxnSp>
        <p:nvCxnSpPr>
          <p:cNvPr id="4" name="Straight Connector 3">
            <a:extLst>
              <a:ext uri="{FF2B5EF4-FFF2-40B4-BE49-F238E27FC236}">
                <a16:creationId xmlns:a16="http://schemas.microsoft.com/office/drawing/2014/main" id="{4AE96D09-CFFE-9D77-8D6A-A3C6EC085ACD}"/>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1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list -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18776" cy="701731"/>
          </a:xfrm>
        </p:spPr>
        <p:txBody>
          <a:bodyPr anchor="b">
            <a:spAutoFit/>
          </a:body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36612" y="2020383"/>
            <a:ext cx="5160963"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20383"/>
            <a:ext cx="5183188" cy="424732"/>
          </a:xfrm>
        </p:spPr>
        <p:txBody>
          <a:bodyPr anchor="b">
            <a:spAutoFit/>
          </a:bodyP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48520" y="2529590"/>
            <a:ext cx="5149056" cy="1862048"/>
          </a:xfrm>
        </p:spPr>
        <p:txBody>
          <a:bodyPr>
            <a:spAutoFit/>
          </a:bodyPr>
          <a:lstStyle>
            <a:lvl1pPr marL="342900" indent="-342900">
              <a:buFont typeface="Arial" panose="020B0604020202020204" pitchFamily="34" charset="0"/>
              <a:buChar char="•"/>
              <a:defRPr/>
            </a:lvl1pPr>
          </a:lstStyle>
          <a:p>
            <a:pPr lvl="0"/>
            <a:r>
              <a:rPr lang="en-US" dirty="0"/>
              <a:t>Bullet list</a:t>
            </a:r>
          </a:p>
          <a:p>
            <a:pPr lvl="0"/>
            <a:r>
              <a:rPr lang="en-US" dirty="0"/>
              <a:t>Bullet list</a:t>
            </a:r>
          </a:p>
          <a:p>
            <a:pPr lvl="0"/>
            <a:r>
              <a:rPr lang="en-US" dirty="0"/>
              <a:t>Bullet list</a:t>
            </a:r>
          </a:p>
          <a:p>
            <a:pPr lvl="0"/>
            <a:r>
              <a:rPr lang="en-US" dirty="0"/>
              <a:t>Bullet list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29590"/>
            <a:ext cx="5159375" cy="1862048"/>
          </a:xfrm>
        </p:spPr>
        <p:txBody>
          <a:bodyPr>
            <a:spAutoFit/>
          </a:bodyPr>
          <a:lstStyle>
            <a:lvl1pPr marL="457200" indent="-457200">
              <a:buFont typeface="+mj-lt"/>
              <a:buAutoNum type="arabicPeriod"/>
              <a:defRPr/>
            </a:lvl1pPr>
          </a:lstStyle>
          <a:p>
            <a:pPr lvl="0"/>
            <a:r>
              <a:rPr lang="en-US" dirty="0"/>
              <a:t>Number list</a:t>
            </a:r>
          </a:p>
          <a:p>
            <a:pPr lvl="0"/>
            <a:r>
              <a:rPr lang="en-US" dirty="0"/>
              <a:t>Number list</a:t>
            </a:r>
          </a:p>
          <a:p>
            <a:pPr lvl="0"/>
            <a:r>
              <a:rPr lang="en-US" dirty="0"/>
              <a:t>Number list</a:t>
            </a:r>
          </a:p>
          <a:p>
            <a:pPr lvl="0"/>
            <a:r>
              <a:rPr lang="en-US" dirty="0"/>
              <a:t>Number list</a:t>
            </a:r>
          </a:p>
        </p:txBody>
      </p:sp>
      <p:cxnSp>
        <p:nvCxnSpPr>
          <p:cNvPr id="4" name="Straight Connector 3">
            <a:extLst>
              <a:ext uri="{FF2B5EF4-FFF2-40B4-BE49-F238E27FC236}">
                <a16:creationId xmlns:a16="http://schemas.microsoft.com/office/drawing/2014/main" id="{61D8B9CD-3AC8-548F-D607-2A10D62F555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5145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media - wit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E8080-24C0-CA54-F2AA-AD2605A147E4}"/>
              </a:ext>
            </a:extLst>
          </p:cNvPr>
          <p:cNvSpPr>
            <a:spLocks noGrp="1"/>
          </p:cNvSpPr>
          <p:nvPr>
            <p:ph sz="half" idx="1" hasCustomPrompt="1"/>
          </p:nvPr>
        </p:nvSpPr>
        <p:spPr>
          <a:xfrm>
            <a:off x="838200" y="1950719"/>
            <a:ext cx="5181600" cy="4226243"/>
          </a:xfrm>
        </p:spPr>
        <p:txBody>
          <a:bodyPr/>
          <a:lstStyle/>
          <a:p>
            <a:pPr lvl="0"/>
            <a:r>
              <a:rPr lang="en-US" dirty="0"/>
              <a:t>Add media by clicking below.</a:t>
            </a:r>
          </a:p>
        </p:txBody>
      </p:sp>
      <p:sp>
        <p:nvSpPr>
          <p:cNvPr id="4" name="Content Placeholder 3">
            <a:extLst>
              <a:ext uri="{FF2B5EF4-FFF2-40B4-BE49-F238E27FC236}">
                <a16:creationId xmlns:a16="http://schemas.microsoft.com/office/drawing/2014/main" id="{6C7A293D-6209-F9D7-4901-EF3C63294AFC}"/>
              </a:ext>
            </a:extLst>
          </p:cNvPr>
          <p:cNvSpPr>
            <a:spLocks noGrp="1"/>
          </p:cNvSpPr>
          <p:nvPr>
            <p:ph sz="half" idx="2" hasCustomPrompt="1"/>
          </p:nvPr>
        </p:nvSpPr>
        <p:spPr>
          <a:xfrm>
            <a:off x="6172200" y="1950719"/>
            <a:ext cx="5181600" cy="4226244"/>
          </a:xfrm>
        </p:spPr>
        <p:txBody>
          <a:bodyPr/>
          <a:lstStyle/>
          <a:p>
            <a:pPr lvl="0"/>
            <a:r>
              <a:rPr lang="en-US" dirty="0"/>
              <a:t>Add media by clicking below.</a:t>
            </a:r>
          </a:p>
        </p:txBody>
      </p:sp>
      <p:sp>
        <p:nvSpPr>
          <p:cNvPr id="8" name="Title 1">
            <a:extLst>
              <a:ext uri="{FF2B5EF4-FFF2-40B4-BE49-F238E27FC236}">
                <a16:creationId xmlns:a16="http://schemas.microsoft.com/office/drawing/2014/main" id="{B2766EE4-2F9B-3839-B47C-80D288A6F4F4}"/>
              </a:ext>
            </a:extLst>
          </p:cNvPr>
          <p:cNvSpPr>
            <a:spLocks noGrp="1"/>
          </p:cNvSpPr>
          <p:nvPr>
            <p:ph type="title" hasCustomPrompt="1"/>
          </p:nvPr>
        </p:nvSpPr>
        <p:spPr>
          <a:xfrm>
            <a:off x="836612" y="988957"/>
            <a:ext cx="10518776" cy="701731"/>
          </a:xfrm>
        </p:spPr>
        <p:txBody>
          <a:bodyPr anchor="b">
            <a:spAutoFit/>
          </a:bodyPr>
          <a:lstStyle>
            <a:lvl1pPr>
              <a:defRPr>
                <a:solidFill>
                  <a:schemeClr val="tx1"/>
                </a:solidFill>
              </a:defRPr>
            </a:lvl1pPr>
          </a:lstStyle>
          <a:p>
            <a:r>
              <a:rPr lang="en-US" dirty="0"/>
              <a:t>Title.</a:t>
            </a:r>
          </a:p>
        </p:txBody>
      </p:sp>
      <p:cxnSp>
        <p:nvCxnSpPr>
          <p:cNvPr id="2" name="Straight Connector 1">
            <a:extLst>
              <a:ext uri="{FF2B5EF4-FFF2-40B4-BE49-F238E27FC236}">
                <a16:creationId xmlns:a16="http://schemas.microsoft.com/office/drawing/2014/main" id="{0A1C752C-4CFF-AA41-BDCA-B54D48FFD44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364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media - with captions and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0E8080-24C0-CA54-F2AA-AD2605A147E4}"/>
              </a:ext>
            </a:extLst>
          </p:cNvPr>
          <p:cNvSpPr>
            <a:spLocks noGrp="1"/>
          </p:cNvSpPr>
          <p:nvPr>
            <p:ph sz="half" idx="1" hasCustomPrompt="1"/>
          </p:nvPr>
        </p:nvSpPr>
        <p:spPr>
          <a:xfrm>
            <a:off x="836612" y="1940560"/>
            <a:ext cx="3418458" cy="3307303"/>
          </a:xfrm>
        </p:spPr>
        <p:txBody>
          <a:bodyPr/>
          <a:lstStyle/>
          <a:p>
            <a:pPr lvl="0"/>
            <a:r>
              <a:rPr lang="en-US" dirty="0"/>
              <a:t>Add media by clicking below.</a:t>
            </a:r>
          </a:p>
        </p:txBody>
      </p:sp>
      <p:sp>
        <p:nvSpPr>
          <p:cNvPr id="8" name="Title 1">
            <a:extLst>
              <a:ext uri="{FF2B5EF4-FFF2-40B4-BE49-F238E27FC236}">
                <a16:creationId xmlns:a16="http://schemas.microsoft.com/office/drawing/2014/main" id="{B2766EE4-2F9B-3839-B47C-80D288A6F4F4}"/>
              </a:ext>
            </a:extLst>
          </p:cNvPr>
          <p:cNvSpPr>
            <a:spLocks noGrp="1"/>
          </p:cNvSpPr>
          <p:nvPr>
            <p:ph type="title" hasCustomPrompt="1"/>
          </p:nvPr>
        </p:nvSpPr>
        <p:spPr>
          <a:xfrm>
            <a:off x="836612" y="988957"/>
            <a:ext cx="10518776" cy="701731"/>
          </a:xfrm>
        </p:spPr>
        <p:txBody>
          <a:bodyPr anchor="b">
            <a:spAutoFit/>
          </a:bodyPr>
          <a:lstStyle>
            <a:lvl1pPr>
              <a:defRPr>
                <a:solidFill>
                  <a:schemeClr val="tx1"/>
                </a:solidFill>
              </a:defRPr>
            </a:lvl1pPr>
          </a:lstStyle>
          <a:p>
            <a:r>
              <a:rPr lang="en-US" dirty="0"/>
              <a:t>Title.</a:t>
            </a:r>
          </a:p>
        </p:txBody>
      </p:sp>
      <p:sp>
        <p:nvSpPr>
          <p:cNvPr id="2" name="Content Placeholder 2">
            <a:extLst>
              <a:ext uri="{FF2B5EF4-FFF2-40B4-BE49-F238E27FC236}">
                <a16:creationId xmlns:a16="http://schemas.microsoft.com/office/drawing/2014/main" id="{57A4B27D-4D46-A976-C16C-667C24D97AAD}"/>
              </a:ext>
            </a:extLst>
          </p:cNvPr>
          <p:cNvSpPr>
            <a:spLocks noGrp="1"/>
          </p:cNvSpPr>
          <p:nvPr>
            <p:ph sz="half" idx="13" hasCustomPrompt="1"/>
          </p:nvPr>
        </p:nvSpPr>
        <p:spPr>
          <a:xfrm>
            <a:off x="4386771" y="1940560"/>
            <a:ext cx="3418458" cy="3307303"/>
          </a:xfrm>
        </p:spPr>
        <p:txBody>
          <a:bodyPr/>
          <a:lstStyle/>
          <a:p>
            <a:pPr lvl="0"/>
            <a:r>
              <a:rPr lang="en-US" dirty="0"/>
              <a:t>Add media by clicking below.</a:t>
            </a:r>
          </a:p>
        </p:txBody>
      </p:sp>
      <p:sp>
        <p:nvSpPr>
          <p:cNvPr id="9" name="Content Placeholder 2">
            <a:extLst>
              <a:ext uri="{FF2B5EF4-FFF2-40B4-BE49-F238E27FC236}">
                <a16:creationId xmlns:a16="http://schemas.microsoft.com/office/drawing/2014/main" id="{9F058EFC-DCC7-CBA1-7CF0-E15799873BBF}"/>
              </a:ext>
            </a:extLst>
          </p:cNvPr>
          <p:cNvSpPr>
            <a:spLocks noGrp="1"/>
          </p:cNvSpPr>
          <p:nvPr>
            <p:ph sz="half" idx="14" hasCustomPrompt="1"/>
          </p:nvPr>
        </p:nvSpPr>
        <p:spPr>
          <a:xfrm>
            <a:off x="7940886" y="1940560"/>
            <a:ext cx="3418458" cy="3307303"/>
          </a:xfrm>
        </p:spPr>
        <p:txBody>
          <a:bodyPr/>
          <a:lstStyle/>
          <a:p>
            <a:pPr lvl="0"/>
            <a:r>
              <a:rPr lang="en-US" dirty="0"/>
              <a:t>Add media by clicking below.</a:t>
            </a:r>
          </a:p>
        </p:txBody>
      </p:sp>
      <p:sp>
        <p:nvSpPr>
          <p:cNvPr id="11" name="Text Placeholder 10">
            <a:extLst>
              <a:ext uri="{FF2B5EF4-FFF2-40B4-BE49-F238E27FC236}">
                <a16:creationId xmlns:a16="http://schemas.microsoft.com/office/drawing/2014/main" id="{4AB7B92A-077E-95BA-C37F-E75CC79AEF03}"/>
              </a:ext>
            </a:extLst>
          </p:cNvPr>
          <p:cNvSpPr>
            <a:spLocks noGrp="1"/>
          </p:cNvSpPr>
          <p:nvPr>
            <p:ph type="body" sz="quarter" idx="15" hasCustomPrompt="1"/>
          </p:nvPr>
        </p:nvSpPr>
        <p:spPr>
          <a:xfrm>
            <a:off x="836613" y="5340765"/>
            <a:ext cx="3443287" cy="461963"/>
          </a:xfrm>
        </p:spPr>
        <p:txBody>
          <a:bodyPr/>
          <a:lstStyle>
            <a:lvl5pPr algn="l" rtl="1">
              <a:defRPr/>
            </a:lvl5pPr>
          </a:lstStyle>
          <a:p>
            <a:pPr lvl="4"/>
            <a:r>
              <a:rPr lang="en-US" dirty="0"/>
              <a:t>Caption goes here.</a:t>
            </a:r>
          </a:p>
        </p:txBody>
      </p:sp>
      <p:sp>
        <p:nvSpPr>
          <p:cNvPr id="12" name="Text Placeholder 10">
            <a:extLst>
              <a:ext uri="{FF2B5EF4-FFF2-40B4-BE49-F238E27FC236}">
                <a16:creationId xmlns:a16="http://schemas.microsoft.com/office/drawing/2014/main" id="{041E9607-51EF-F7EF-CC05-B1089326D82D}"/>
              </a:ext>
            </a:extLst>
          </p:cNvPr>
          <p:cNvSpPr>
            <a:spLocks noGrp="1"/>
          </p:cNvSpPr>
          <p:nvPr>
            <p:ph type="body" sz="quarter" idx="16" hasCustomPrompt="1"/>
          </p:nvPr>
        </p:nvSpPr>
        <p:spPr>
          <a:xfrm>
            <a:off x="4386771" y="5353465"/>
            <a:ext cx="3443287" cy="461963"/>
          </a:xfrm>
        </p:spPr>
        <p:txBody>
          <a:bodyPr/>
          <a:lstStyle>
            <a:lvl5pPr algn="l" rtl="1">
              <a:defRPr/>
            </a:lvl5pPr>
          </a:lstStyle>
          <a:p>
            <a:pPr lvl="4"/>
            <a:r>
              <a:rPr lang="en-US" dirty="0"/>
              <a:t>Caption goes here.</a:t>
            </a:r>
          </a:p>
        </p:txBody>
      </p:sp>
      <p:sp>
        <p:nvSpPr>
          <p:cNvPr id="13" name="Text Placeholder 10">
            <a:extLst>
              <a:ext uri="{FF2B5EF4-FFF2-40B4-BE49-F238E27FC236}">
                <a16:creationId xmlns:a16="http://schemas.microsoft.com/office/drawing/2014/main" id="{1E749D12-50F3-EFAD-36CF-71026EC9A814}"/>
              </a:ext>
            </a:extLst>
          </p:cNvPr>
          <p:cNvSpPr>
            <a:spLocks noGrp="1"/>
          </p:cNvSpPr>
          <p:nvPr>
            <p:ph type="body" sz="quarter" idx="17" hasCustomPrompt="1"/>
          </p:nvPr>
        </p:nvSpPr>
        <p:spPr>
          <a:xfrm>
            <a:off x="7936929" y="5346563"/>
            <a:ext cx="3443287" cy="461963"/>
          </a:xfrm>
        </p:spPr>
        <p:txBody>
          <a:bodyPr/>
          <a:lstStyle>
            <a:lvl5pPr algn="l" rtl="1">
              <a:defRPr/>
            </a:lvl5pPr>
          </a:lstStyle>
          <a:p>
            <a:pPr lvl="4"/>
            <a:r>
              <a:rPr lang="en-US" dirty="0"/>
              <a:t>Caption goes here.</a:t>
            </a:r>
          </a:p>
        </p:txBody>
      </p:sp>
      <p:cxnSp>
        <p:nvCxnSpPr>
          <p:cNvPr id="4" name="Straight Connector 3">
            <a:extLst>
              <a:ext uri="{FF2B5EF4-FFF2-40B4-BE49-F238E27FC236}">
                <a16:creationId xmlns:a16="http://schemas.microsoft.com/office/drawing/2014/main" id="{BAF5B5A4-5846-E762-6E6C-BB51D6D9E40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291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lame 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7C9FB7-0D09-53FA-E708-CE2EB85466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EDD108A-D0F2-A1C3-AFA3-6D9CDF6ED0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40698" y="-180753"/>
            <a:ext cx="4372658" cy="7433518"/>
          </a:xfrm>
          <a:prstGeom prst="rect">
            <a:avLst/>
          </a:prstGeom>
        </p:spPr>
      </p:pic>
      <p:sp>
        <p:nvSpPr>
          <p:cNvPr id="8" name="Title 1">
            <a:extLst>
              <a:ext uri="{FF2B5EF4-FFF2-40B4-BE49-F238E27FC236}">
                <a16:creationId xmlns:a16="http://schemas.microsoft.com/office/drawing/2014/main" id="{67D8C993-D003-E065-0FED-2F670F752877}"/>
              </a:ext>
            </a:extLst>
          </p:cNvPr>
          <p:cNvSpPr>
            <a:spLocks noGrp="1"/>
          </p:cNvSpPr>
          <p:nvPr>
            <p:ph type="ctrTitle" hasCustomPrompt="1"/>
          </p:nvPr>
        </p:nvSpPr>
        <p:spPr>
          <a:xfrm>
            <a:off x="838200" y="1463017"/>
            <a:ext cx="7980680" cy="946413"/>
          </a:xfrm>
        </p:spPr>
        <p:txBody>
          <a:bodyPr wrap="square" anchor="b">
            <a:spAutoFit/>
          </a:bodyPr>
          <a:lstStyle>
            <a:lvl1pPr algn="l" fontAlgn="t">
              <a:defRPr sz="6000" baseline="0">
                <a:solidFill>
                  <a:schemeClr val="bg1"/>
                </a:solidFill>
              </a:defRPr>
            </a:lvl1pPr>
          </a:lstStyle>
          <a:p>
            <a:r>
              <a:rPr lang="en-US" dirty="0"/>
              <a:t>Cover title.</a:t>
            </a:r>
          </a:p>
        </p:txBody>
      </p:sp>
      <p:sp>
        <p:nvSpPr>
          <p:cNvPr id="9" name="Subtitle 2">
            <a:extLst>
              <a:ext uri="{FF2B5EF4-FFF2-40B4-BE49-F238E27FC236}">
                <a16:creationId xmlns:a16="http://schemas.microsoft.com/office/drawing/2014/main" id="{D239F071-857B-6DB0-2CAE-47F03561D837}"/>
              </a:ext>
            </a:extLst>
          </p:cNvPr>
          <p:cNvSpPr>
            <a:spLocks noGrp="1"/>
          </p:cNvSpPr>
          <p:nvPr>
            <p:ph type="subTitle" idx="1" hasCustomPrompt="1"/>
          </p:nvPr>
        </p:nvSpPr>
        <p:spPr>
          <a:xfrm>
            <a:off x="838200" y="2730109"/>
            <a:ext cx="7980680" cy="383182"/>
          </a:xfrm>
        </p:spPr>
        <p:txBody>
          <a:bodyPr wrap="square">
            <a:spAutoFit/>
          </a:bodyPr>
          <a:lstStyle>
            <a:lvl1pPr marL="0" indent="0" algn="l">
              <a:buNone/>
              <a:defRPr sz="2100" b="1" i="0" cap="all" spc="3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4" name="Picture 13" descr="CreightonUniv_White.png">
            <a:extLst>
              <a:ext uri="{FF2B5EF4-FFF2-40B4-BE49-F238E27FC236}">
                <a16:creationId xmlns:a16="http://schemas.microsoft.com/office/drawing/2014/main" id="{DE0045B4-C999-4579-4EF1-C91B7D9C58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8200" y="4942428"/>
            <a:ext cx="2147888" cy="801092"/>
          </a:xfrm>
          <a:prstGeom prst="rect">
            <a:avLst/>
          </a:prstGeom>
        </p:spPr>
      </p:pic>
      <p:cxnSp>
        <p:nvCxnSpPr>
          <p:cNvPr id="3" name="Straight Connector 2">
            <a:extLst>
              <a:ext uri="{FF2B5EF4-FFF2-40B4-BE49-F238E27FC236}">
                <a16:creationId xmlns:a16="http://schemas.microsoft.com/office/drawing/2014/main" id="{EF0D6C72-8043-FA1C-DEF3-77E43150801A}"/>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909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4E7357-6072-6AA6-027F-6238856C06AD}"/>
              </a:ext>
            </a:extLst>
          </p:cNvPr>
          <p:cNvSpPr>
            <a:spLocks noGrp="1"/>
          </p:cNvSpPr>
          <p:nvPr>
            <p:ph type="title" hasCustomPrompt="1"/>
          </p:nvPr>
        </p:nvSpPr>
        <p:spPr>
          <a:xfrm>
            <a:off x="836612" y="988957"/>
            <a:ext cx="10518776" cy="701731"/>
          </a:xfrm>
        </p:spPr>
        <p:txBody>
          <a:bodyPr anchor="b">
            <a:spAutoFit/>
          </a:bodyPr>
          <a:lstStyle/>
          <a:p>
            <a:r>
              <a:rPr lang="en-US" dirty="0"/>
              <a:t>Title.</a:t>
            </a:r>
          </a:p>
        </p:txBody>
      </p:sp>
      <p:cxnSp>
        <p:nvCxnSpPr>
          <p:cNvPr id="7" name="Straight Connector 6">
            <a:extLst>
              <a:ext uri="{FF2B5EF4-FFF2-40B4-BE49-F238E27FC236}">
                <a16:creationId xmlns:a16="http://schemas.microsoft.com/office/drawing/2014/main" id="{5AC0AE02-D140-2743-E89D-743706CD61B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733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684739"/>
            <a:ext cx="11305616" cy="923330"/>
          </a:xfrm>
        </p:spPr>
        <p:txBody>
          <a:bodyPr wrap="square" anchor="b">
            <a:spAutoFit/>
          </a:bodyPr>
          <a:lstStyle>
            <a:lvl1pPr algn="ctr">
              <a:defRPr sz="6000"/>
            </a:lvl1pPr>
          </a:lstStyle>
          <a:p>
            <a:r>
              <a:rPr lang="en-US" dirty="0"/>
              <a:t>Phrase or callout.</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9D2367F0-2679-3C60-2720-628E0703B06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194268" y="361460"/>
            <a:ext cx="647137" cy="795277"/>
          </a:xfrm>
          <a:prstGeom prst="rect">
            <a:avLst/>
          </a:prstGeom>
        </p:spPr>
      </p:pic>
    </p:spTree>
    <p:extLst>
      <p:ext uri="{BB962C8B-B14F-4D97-AF65-F5344CB8AC3E}">
        <p14:creationId xmlns:p14="http://schemas.microsoft.com/office/powerpoint/2010/main" val="206596408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divider - dark">
    <p:bg>
      <p:bgPr>
        <a:solidFill>
          <a:srgbClr val="001E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a:stretch>
            <a:fillRect/>
          </a:stretch>
        </p:blipFill>
        <p:spPr>
          <a:xfrm rot="21600000">
            <a:off x="8371757" y="-382171"/>
            <a:ext cx="3722491"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835211"/>
            <a:ext cx="11305616" cy="923330"/>
          </a:xfrm>
        </p:spPr>
        <p:txBody>
          <a:bodyPr wrap="square" anchor="b">
            <a:spAutoFit/>
          </a:bodyPr>
          <a:lstStyle>
            <a:lvl1pPr algn="l">
              <a:defRPr sz="6000"/>
            </a:lvl1pPr>
          </a:lstStyle>
          <a:p>
            <a:r>
              <a:rPr lang="en-US" dirty="0"/>
              <a:t>Phrase or callout.</a:t>
            </a:r>
          </a:p>
        </p:txBody>
      </p:sp>
    </p:spTree>
    <p:extLst>
      <p:ext uri="{BB962C8B-B14F-4D97-AF65-F5344CB8AC3E}">
        <p14:creationId xmlns:p14="http://schemas.microsoft.com/office/powerpoint/2010/main" val="62652076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81025" y="2719463"/>
            <a:ext cx="12110970" cy="923330"/>
          </a:xfrm>
        </p:spPr>
        <p:txBody>
          <a:bodyPr wrap="square" anchor="b">
            <a:spAutoFit/>
          </a:bodyPr>
          <a:lstStyle>
            <a:lvl1pPr algn="ctr">
              <a:defRPr sz="6000">
                <a:solidFill>
                  <a:schemeClr val="bg2"/>
                </a:solidFill>
              </a:defRPr>
            </a:lvl1pPr>
          </a:lstStyle>
          <a:p>
            <a:r>
              <a:rPr lang="en-US" dirty="0"/>
              <a:t>Phrase or callout.</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783427CC-86F6-8C92-3613-4E1DCA14C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39435" y="3767558"/>
            <a:ext cx="1551380" cy="3168776"/>
          </a:xfrm>
          <a:prstGeom prst="rect">
            <a:avLst/>
          </a:prstGeom>
        </p:spPr>
      </p:pic>
    </p:spTree>
    <p:extLst>
      <p:ext uri="{BB962C8B-B14F-4D97-AF65-F5344CB8AC3E}">
        <p14:creationId xmlns:p14="http://schemas.microsoft.com/office/powerpoint/2010/main" val="376861979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a only - full screen">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247845E-0082-2560-60C9-F6040245CA8B}"/>
              </a:ext>
            </a:extLst>
          </p:cNvPr>
          <p:cNvSpPr>
            <a:spLocks noGrp="1"/>
          </p:cNvSpPr>
          <p:nvPr>
            <p:ph type="media" sz="quarter" idx="10" hasCustomPrompt="1"/>
          </p:nvPr>
        </p:nvSpPr>
        <p:spPr>
          <a:xfrm>
            <a:off x="0" y="0"/>
            <a:ext cx="12192000" cy="6858000"/>
          </a:xfrm>
          <a:solidFill>
            <a:schemeClr val="accent3"/>
          </a:solidFill>
        </p:spPr>
        <p:txBody>
          <a:bodyPr/>
          <a:lstStyle/>
          <a:p>
            <a:r>
              <a:rPr lang="en-US" dirty="0"/>
              <a:t>Media</a:t>
            </a:r>
          </a:p>
        </p:txBody>
      </p:sp>
      <p:cxnSp>
        <p:nvCxnSpPr>
          <p:cNvPr id="3" name="Straight Connector 2">
            <a:extLst>
              <a:ext uri="{FF2B5EF4-FFF2-40B4-BE49-F238E27FC236}">
                <a16:creationId xmlns:a16="http://schemas.microsoft.com/office/drawing/2014/main" id="{E90BFC49-2FD4-A8D7-E9E8-C4AA89FF8E9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01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images - full screen">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8251A12-6279-8E33-D3A2-D9404145D3A8}"/>
              </a:ext>
            </a:extLst>
          </p:cNvPr>
          <p:cNvSpPr>
            <a:spLocks noGrp="1"/>
          </p:cNvSpPr>
          <p:nvPr>
            <p:ph type="pic" sz="quarter" idx="15" hasCustomPrompt="1"/>
          </p:nvPr>
        </p:nvSpPr>
        <p:spPr>
          <a:xfrm>
            <a:off x="5466524" y="3429000"/>
            <a:ext cx="6725476" cy="3429000"/>
          </a:xfrm>
          <a:solidFill>
            <a:schemeClr val="accent3"/>
          </a:solidFill>
        </p:spPr>
        <p:txBody>
          <a:bodyPr/>
          <a:lstStyle/>
          <a:p>
            <a:r>
              <a:rPr lang="en-US" dirty="0"/>
              <a:t>Image 3</a:t>
            </a:r>
          </a:p>
        </p:txBody>
      </p:sp>
      <p:sp>
        <p:nvSpPr>
          <p:cNvPr id="8" name="Picture Placeholder 6">
            <a:extLst>
              <a:ext uri="{FF2B5EF4-FFF2-40B4-BE49-F238E27FC236}">
                <a16:creationId xmlns:a16="http://schemas.microsoft.com/office/drawing/2014/main" id="{D39403A7-881B-EFDB-2077-30013CC83C88}"/>
              </a:ext>
            </a:extLst>
          </p:cNvPr>
          <p:cNvSpPr>
            <a:spLocks noGrp="1"/>
          </p:cNvSpPr>
          <p:nvPr>
            <p:ph type="pic" sz="quarter" idx="14" hasCustomPrompt="1"/>
          </p:nvPr>
        </p:nvSpPr>
        <p:spPr>
          <a:xfrm>
            <a:off x="5466523" y="0"/>
            <a:ext cx="6725476" cy="3429000"/>
          </a:xfrm>
          <a:solidFill>
            <a:schemeClr val="accent3"/>
          </a:solidFill>
        </p:spPr>
        <p:txBody>
          <a:bodyPr/>
          <a:lstStyle/>
          <a:p>
            <a:r>
              <a:rPr lang="en-US" dirty="0"/>
              <a:t>Image 2</a:t>
            </a:r>
          </a:p>
        </p:txBody>
      </p:sp>
      <p:sp>
        <p:nvSpPr>
          <p:cNvPr id="7" name="Picture Placeholder 6">
            <a:extLst>
              <a:ext uri="{FF2B5EF4-FFF2-40B4-BE49-F238E27FC236}">
                <a16:creationId xmlns:a16="http://schemas.microsoft.com/office/drawing/2014/main" id="{4919210E-CC17-C687-F543-574BC0BC5271}"/>
              </a:ext>
            </a:extLst>
          </p:cNvPr>
          <p:cNvSpPr>
            <a:spLocks noGrp="1"/>
          </p:cNvSpPr>
          <p:nvPr>
            <p:ph type="pic" sz="quarter" idx="13" hasCustomPrompt="1"/>
          </p:nvPr>
        </p:nvSpPr>
        <p:spPr>
          <a:xfrm>
            <a:off x="1" y="0"/>
            <a:ext cx="5466522" cy="6858000"/>
          </a:xfrm>
          <a:solidFill>
            <a:schemeClr val="accent3"/>
          </a:solidFill>
        </p:spPr>
        <p:txBody>
          <a:bodyPr/>
          <a:lstStyle/>
          <a:p>
            <a:r>
              <a:rPr lang="en-US" dirty="0"/>
              <a:t>Image 1</a:t>
            </a:r>
          </a:p>
        </p:txBody>
      </p:sp>
      <p:cxnSp>
        <p:nvCxnSpPr>
          <p:cNvPr id="3" name="Straight Connector 2">
            <a:extLst>
              <a:ext uri="{FF2B5EF4-FFF2-40B4-BE49-F238E27FC236}">
                <a16:creationId xmlns:a16="http://schemas.microsoft.com/office/drawing/2014/main" id="{D899360B-7857-067C-7954-D98CA1619158}"/>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6966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D39403A7-881B-EFDB-2077-30013CC83C88}"/>
              </a:ext>
            </a:extLst>
          </p:cNvPr>
          <p:cNvSpPr>
            <a:spLocks noGrp="1"/>
          </p:cNvSpPr>
          <p:nvPr>
            <p:ph type="pic" sz="quarter" idx="14" hasCustomPrompt="1"/>
          </p:nvPr>
        </p:nvSpPr>
        <p:spPr>
          <a:xfrm>
            <a:off x="7884161" y="19050"/>
            <a:ext cx="4307839" cy="6858000"/>
          </a:xfrm>
          <a:solidFill>
            <a:schemeClr val="accent3"/>
          </a:solidFill>
        </p:spPr>
        <p:txBody>
          <a:bodyPr/>
          <a:lstStyle/>
          <a:p>
            <a:r>
              <a:rPr lang="en-US" dirty="0"/>
              <a:t>Image 2</a:t>
            </a:r>
          </a:p>
        </p:txBody>
      </p:sp>
      <p:sp>
        <p:nvSpPr>
          <p:cNvPr id="7" name="Picture Placeholder 6">
            <a:extLst>
              <a:ext uri="{FF2B5EF4-FFF2-40B4-BE49-F238E27FC236}">
                <a16:creationId xmlns:a16="http://schemas.microsoft.com/office/drawing/2014/main" id="{4919210E-CC17-C687-F543-574BC0BC5271}"/>
              </a:ext>
            </a:extLst>
          </p:cNvPr>
          <p:cNvSpPr>
            <a:spLocks noGrp="1"/>
          </p:cNvSpPr>
          <p:nvPr>
            <p:ph type="pic" sz="quarter" idx="13" hasCustomPrompt="1"/>
          </p:nvPr>
        </p:nvSpPr>
        <p:spPr>
          <a:xfrm>
            <a:off x="538481" y="548640"/>
            <a:ext cx="6797039" cy="5453954"/>
          </a:xfrm>
          <a:solidFill>
            <a:schemeClr val="accent3"/>
          </a:solidFill>
        </p:spPr>
        <p:txBody>
          <a:bodyPr/>
          <a:lstStyle/>
          <a:p>
            <a:r>
              <a:rPr lang="en-US" dirty="0"/>
              <a:t>Image 1</a:t>
            </a:r>
          </a:p>
        </p:txBody>
      </p:sp>
      <p:cxnSp>
        <p:nvCxnSpPr>
          <p:cNvPr id="3" name="Straight Connector 2">
            <a:extLst>
              <a:ext uri="{FF2B5EF4-FFF2-40B4-BE49-F238E27FC236}">
                <a16:creationId xmlns:a16="http://schemas.microsoft.com/office/drawing/2014/main" id="{8547C6BA-C8B5-8A0E-2E6C-B2F8F7E374A3}"/>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4398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or char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BDD68-3BB4-373C-2868-ACF99F2252CE}"/>
              </a:ext>
            </a:extLst>
          </p:cNvPr>
          <p:cNvSpPr>
            <a:spLocks noGrp="1"/>
          </p:cNvSpPr>
          <p:nvPr>
            <p:ph idx="1" hasCustomPrompt="1"/>
          </p:nvPr>
        </p:nvSpPr>
        <p:spPr>
          <a:xfrm>
            <a:off x="609600" y="1600201"/>
            <a:ext cx="10972800" cy="41172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Place graph or chart here.</a:t>
            </a:r>
          </a:p>
        </p:txBody>
      </p:sp>
      <p:sp>
        <p:nvSpPr>
          <p:cNvPr id="4" name="Text Placeholder 3">
            <a:extLst>
              <a:ext uri="{FF2B5EF4-FFF2-40B4-BE49-F238E27FC236}">
                <a16:creationId xmlns:a16="http://schemas.microsoft.com/office/drawing/2014/main" id="{4AC20243-58B6-C078-C0D1-23D0380E749E}"/>
              </a:ext>
            </a:extLst>
          </p:cNvPr>
          <p:cNvSpPr>
            <a:spLocks noGrp="1"/>
          </p:cNvSpPr>
          <p:nvPr>
            <p:ph type="body" sz="half" idx="2" hasCustomPrompt="1"/>
          </p:nvPr>
        </p:nvSpPr>
        <p:spPr>
          <a:xfrm>
            <a:off x="609599" y="6414168"/>
            <a:ext cx="10972787" cy="2368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Attribution if needed.</a:t>
            </a:r>
          </a:p>
        </p:txBody>
      </p:sp>
      <p:sp>
        <p:nvSpPr>
          <p:cNvPr id="6" name="Title 1">
            <a:extLst>
              <a:ext uri="{FF2B5EF4-FFF2-40B4-BE49-F238E27FC236}">
                <a16:creationId xmlns:a16="http://schemas.microsoft.com/office/drawing/2014/main" id="{8B951B3A-2F39-9455-3C9A-0ED9A42028A6}"/>
              </a:ext>
            </a:extLst>
          </p:cNvPr>
          <p:cNvSpPr>
            <a:spLocks noGrp="1"/>
          </p:cNvSpPr>
          <p:nvPr>
            <p:ph type="title" hasCustomPrompt="1"/>
          </p:nvPr>
        </p:nvSpPr>
        <p:spPr>
          <a:xfrm>
            <a:off x="609600" y="674563"/>
            <a:ext cx="10972800" cy="701731"/>
          </a:xfrm>
        </p:spPr>
        <p:txBody>
          <a:bodyPr anchor="b">
            <a:spAutoFit/>
          </a:bodyPr>
          <a:lstStyle>
            <a:lvl1pPr algn="ctr">
              <a:defRPr/>
            </a:lvl1pPr>
          </a:lstStyle>
          <a:p>
            <a:r>
              <a:rPr lang="en-US" dirty="0"/>
              <a:t>Title.</a:t>
            </a:r>
          </a:p>
        </p:txBody>
      </p:sp>
      <p:cxnSp>
        <p:nvCxnSpPr>
          <p:cNvPr id="7" name="Straight Connector 6">
            <a:extLst>
              <a:ext uri="{FF2B5EF4-FFF2-40B4-BE49-F238E27FC236}">
                <a16:creationId xmlns:a16="http://schemas.microsoft.com/office/drawing/2014/main" id="{0C78A3AE-BEFF-43CA-AA94-D4DA4361A56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670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lumn text -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764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ngle column text - dark">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D7EB5A-55E7-A03C-1502-73581F39FF31}"/>
              </a:ext>
            </a:extLst>
          </p:cNvPr>
          <p:cNvSpPr>
            <a:spLocks noGrp="1"/>
          </p:cNvSpPr>
          <p:nvPr>
            <p:ph type="sldNum" sz="quarter" idx="12"/>
          </p:nvPr>
        </p:nvSpPr>
        <p:spPr>
          <a:xfrm>
            <a:off x="8897048" y="6356350"/>
            <a:ext cx="3197200" cy="365125"/>
          </a:xfrm>
          <a:prstGeom prst="rect">
            <a:avLst/>
          </a:prstGeom>
        </p:spPr>
        <p:txBody>
          <a:bodyPr/>
          <a:lstStyle/>
          <a:p>
            <a:fld id="{8D37E324-DE14-454D-9FD6-E4120D7A00DD}" type="slidenum">
              <a:rPr lang="en-US" smtClean="0"/>
              <a:t>‹#›</a:t>
            </a:fld>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838200" y="2025968"/>
            <a:ext cx="5258593" cy="34163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5259387" cy="701731"/>
          </a:xfrm>
        </p:spPr>
        <p:txBody>
          <a:bodyPr wrap="square"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3" name="Picture Placeholder 6">
            <a:extLst>
              <a:ext uri="{FF2B5EF4-FFF2-40B4-BE49-F238E27FC236}">
                <a16:creationId xmlns:a16="http://schemas.microsoft.com/office/drawing/2014/main" id="{15910165-822B-A382-A53A-4738736F3292}"/>
              </a:ext>
            </a:extLst>
          </p:cNvPr>
          <p:cNvSpPr>
            <a:spLocks noGrp="1"/>
          </p:cNvSpPr>
          <p:nvPr>
            <p:ph type="pic" sz="quarter" idx="14"/>
          </p:nvPr>
        </p:nvSpPr>
        <p:spPr>
          <a:xfrm>
            <a:off x="6389229"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241813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shield">
    <p:bg>
      <p:bgPr>
        <a:solidFill>
          <a:srgbClr val="001E50"/>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D8C993-D003-E065-0FED-2F670F752877}"/>
              </a:ext>
            </a:extLst>
          </p:cNvPr>
          <p:cNvSpPr>
            <a:spLocks noGrp="1"/>
          </p:cNvSpPr>
          <p:nvPr>
            <p:ph type="ctrTitle" hasCustomPrompt="1"/>
          </p:nvPr>
        </p:nvSpPr>
        <p:spPr>
          <a:xfrm>
            <a:off x="838199" y="1463016"/>
            <a:ext cx="9870441" cy="946413"/>
          </a:xfrm>
        </p:spPr>
        <p:txBody>
          <a:bodyPr wrap="square" anchor="b">
            <a:spAutoFit/>
          </a:bodyPr>
          <a:lstStyle>
            <a:lvl1pPr algn="l" fontAlgn="t">
              <a:defRPr sz="6000" baseline="0">
                <a:solidFill>
                  <a:schemeClr val="bg1"/>
                </a:solidFill>
              </a:defRPr>
            </a:lvl1pPr>
          </a:lstStyle>
          <a:p>
            <a:r>
              <a:rPr lang="en-US" dirty="0"/>
              <a:t>Cover title.</a:t>
            </a:r>
          </a:p>
        </p:txBody>
      </p:sp>
      <p:pic>
        <p:nvPicPr>
          <p:cNvPr id="14" name="Picture 13" descr="CreightonUniv_White.png">
            <a:extLst>
              <a:ext uri="{FF2B5EF4-FFF2-40B4-BE49-F238E27FC236}">
                <a16:creationId xmlns:a16="http://schemas.microsoft.com/office/drawing/2014/main" id="{DE0045B4-C999-4579-4EF1-C91B7D9C58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4942428"/>
            <a:ext cx="2147888" cy="801092"/>
          </a:xfrm>
          <a:prstGeom prst="rect">
            <a:avLst/>
          </a:prstGeom>
        </p:spPr>
      </p:pic>
      <p:pic>
        <p:nvPicPr>
          <p:cNvPr id="12" name="Picture 11" descr="Logo, icon&#10;&#10;Description automatically generated">
            <a:extLst>
              <a:ext uri="{FF2B5EF4-FFF2-40B4-BE49-F238E27FC236}">
                <a16:creationId xmlns:a16="http://schemas.microsoft.com/office/drawing/2014/main" id="{ECA570E3-78D5-C265-1BDC-51FF6041FF4E}"/>
              </a:ext>
            </a:extLst>
          </p:cNvPr>
          <p:cNvPicPr>
            <a:picLocks noChangeAspect="1"/>
          </p:cNvPicPr>
          <p:nvPr userDrawn="1"/>
        </p:nvPicPr>
        <p:blipFill>
          <a:blip r:embed="rId3"/>
          <a:stretch>
            <a:fillRect/>
          </a:stretch>
        </p:blipFill>
        <p:spPr>
          <a:xfrm>
            <a:off x="7924800" y="-228600"/>
            <a:ext cx="5181600" cy="6367750"/>
          </a:xfrm>
          <a:prstGeom prst="rect">
            <a:avLst/>
          </a:prstGeom>
        </p:spPr>
      </p:pic>
      <p:sp>
        <p:nvSpPr>
          <p:cNvPr id="4" name="Subtitle 2">
            <a:extLst>
              <a:ext uri="{FF2B5EF4-FFF2-40B4-BE49-F238E27FC236}">
                <a16:creationId xmlns:a16="http://schemas.microsoft.com/office/drawing/2014/main" id="{C170105D-AC8D-8F1B-916B-A4BFA5B7F0D8}"/>
              </a:ext>
            </a:extLst>
          </p:cNvPr>
          <p:cNvSpPr>
            <a:spLocks noGrp="1"/>
          </p:cNvSpPr>
          <p:nvPr>
            <p:ph type="subTitle" idx="1" hasCustomPrompt="1"/>
          </p:nvPr>
        </p:nvSpPr>
        <p:spPr>
          <a:xfrm>
            <a:off x="838200" y="2730109"/>
            <a:ext cx="7980680" cy="383182"/>
          </a:xfrm>
        </p:spPr>
        <p:txBody>
          <a:bodyPr wrap="square">
            <a:spAutoFit/>
          </a:bodyPr>
          <a:lstStyle>
            <a:lvl1pPr marL="0" indent="0" algn="l">
              <a:buNone/>
              <a:defRPr sz="2100" b="1" i="0" cap="all" spc="3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043749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ingle column text - dar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97C17E-6A00-0940-2C9A-F8835CCD8C5A}"/>
              </a:ext>
            </a:extLst>
          </p:cNvPr>
          <p:cNvSpPr>
            <a:spLocks noGrp="1"/>
          </p:cNvSpPr>
          <p:nvPr>
            <p:ph type="dt" sz="half" idx="10"/>
          </p:nvPr>
        </p:nvSpPr>
        <p:spPr>
          <a:xfrm>
            <a:off x="443192" y="6356350"/>
            <a:ext cx="3138208" cy="365125"/>
          </a:xfrm>
          <a:prstGeom prst="rect">
            <a:avLst/>
          </a:prstGeom>
        </p:spPr>
        <p:txBody>
          <a:bodyPr/>
          <a:lstStyle/>
          <a:p>
            <a:endParaRPr lang="en-US"/>
          </a:p>
        </p:txBody>
      </p:sp>
      <p:sp>
        <p:nvSpPr>
          <p:cNvPr id="8" name="Text Placeholder 7">
            <a:extLst>
              <a:ext uri="{FF2B5EF4-FFF2-40B4-BE49-F238E27FC236}">
                <a16:creationId xmlns:a16="http://schemas.microsoft.com/office/drawing/2014/main" id="{E76D5A23-418F-0300-A792-00F1CD073828}"/>
              </a:ext>
            </a:extLst>
          </p:cNvPr>
          <p:cNvSpPr>
            <a:spLocks noGrp="1"/>
          </p:cNvSpPr>
          <p:nvPr>
            <p:ph type="body" sz="quarter" idx="13" hasCustomPrompt="1"/>
          </p:nvPr>
        </p:nvSpPr>
        <p:spPr>
          <a:xfrm>
            <a:off x="6097588" y="2025968"/>
            <a:ext cx="5258593" cy="341632"/>
          </a:xfrm>
        </p:spPr>
        <p:txBody>
          <a:bodyPr wrap="square">
            <a:spAutoFit/>
          </a:bodyPr>
          <a:lstStyle>
            <a:lvl1pPr>
              <a:defRPr baseline="0">
                <a:solidFill>
                  <a:schemeClr val="bg1"/>
                </a:solidFill>
              </a:defRPr>
            </a:lvl1pPr>
          </a:lstStyle>
          <a:p>
            <a:pPr lvl="0"/>
            <a:r>
              <a:rPr lang="en-US" dirty="0"/>
              <a:t>Body text.</a:t>
            </a:r>
          </a:p>
        </p:txBody>
      </p:sp>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6096000" y="988957"/>
            <a:ext cx="5259387" cy="701731"/>
          </a:xfrm>
        </p:spPr>
        <p:txBody>
          <a:bodyPr wrap="square" anchor="b">
            <a:spAutoFit/>
          </a:bodyPr>
          <a:lstStyle>
            <a:lvl1pPr>
              <a:defRPr baseline="0">
                <a:solidFill>
                  <a:schemeClr val="bg1"/>
                </a:solidFill>
              </a:defRPr>
            </a:lvl1pPr>
          </a:lstStyle>
          <a:p>
            <a:r>
              <a:rPr lang="en-US" dirty="0"/>
              <a:t>Title.</a:t>
            </a:r>
          </a:p>
        </p:txBody>
      </p:sp>
      <p:cxnSp>
        <p:nvCxnSpPr>
          <p:cNvPr id="2" name="Straight Connector 1">
            <a:extLst>
              <a:ext uri="{FF2B5EF4-FFF2-40B4-BE49-F238E27FC236}">
                <a16:creationId xmlns:a16="http://schemas.microsoft.com/office/drawing/2014/main" id="{05D3937A-8E75-37B9-DCD9-1023968A374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3" name="Picture Placeholder 6">
            <a:extLst>
              <a:ext uri="{FF2B5EF4-FFF2-40B4-BE49-F238E27FC236}">
                <a16:creationId xmlns:a16="http://schemas.microsoft.com/office/drawing/2014/main" id="{15910165-822B-A382-A53A-4738736F3292}"/>
              </a:ext>
            </a:extLst>
          </p:cNvPr>
          <p:cNvSpPr>
            <a:spLocks noGrp="1"/>
          </p:cNvSpPr>
          <p:nvPr>
            <p:ph type="pic" sz="quarter" idx="14"/>
          </p:nvPr>
        </p:nvSpPr>
        <p:spPr>
          <a:xfrm>
            <a:off x="74602" y="-3175"/>
            <a:ext cx="5802771" cy="6861175"/>
          </a:xfrm>
          <a:solidFill>
            <a:schemeClr val="accent3"/>
          </a:solidFill>
        </p:spPr>
        <p:txBody>
          <a:bodyPr/>
          <a:lstStyle/>
          <a:p>
            <a:r>
              <a:rPr lang="en-US"/>
              <a:t>Click icon to add picture</a:t>
            </a:r>
          </a:p>
        </p:txBody>
      </p:sp>
    </p:spTree>
    <p:extLst>
      <p:ext uri="{BB962C8B-B14F-4D97-AF65-F5344CB8AC3E}">
        <p14:creationId xmlns:p14="http://schemas.microsoft.com/office/powerpoint/2010/main" val="3368114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umn text - dark photo watermar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2" name="Text Placeholder 7">
            <a:extLst>
              <a:ext uri="{FF2B5EF4-FFF2-40B4-BE49-F238E27FC236}">
                <a16:creationId xmlns:a16="http://schemas.microsoft.com/office/drawing/2014/main" id="{150E63DF-B336-A594-7DD5-ECF3D3366CAB}"/>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cxnSp>
        <p:nvCxnSpPr>
          <p:cNvPr id="7" name="Straight Connector 6">
            <a:extLst>
              <a:ext uri="{FF2B5EF4-FFF2-40B4-BE49-F238E27FC236}">
                <a16:creationId xmlns:a16="http://schemas.microsoft.com/office/drawing/2014/main" id="{A0A1826D-5BBA-F1DA-DC70-38D4D62DF4F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6115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column text - dark corner deta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BA1BBA-E818-640D-487E-2A0805B0B59C}"/>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2" name="Text Placeholder 7">
            <a:extLst>
              <a:ext uri="{FF2B5EF4-FFF2-40B4-BE49-F238E27FC236}">
                <a16:creationId xmlns:a16="http://schemas.microsoft.com/office/drawing/2014/main" id="{012D15F7-9317-8295-B688-FC7E539360E8}"/>
              </a:ext>
            </a:extLst>
          </p:cNvPr>
          <p:cNvSpPr>
            <a:spLocks noGrp="1"/>
          </p:cNvSpPr>
          <p:nvPr>
            <p:ph type="body" sz="quarter" idx="13" hasCustomPrompt="1"/>
          </p:nvPr>
        </p:nvSpPr>
        <p:spPr>
          <a:xfrm>
            <a:off x="838200" y="2025968"/>
            <a:ext cx="10517188" cy="438582"/>
          </a:xfrm>
        </p:spPr>
        <p:txBody>
          <a:bodyPr wrap="square">
            <a:spAutoFit/>
          </a:bodyPr>
          <a:lstStyle>
            <a:lvl1pPr>
              <a:defRPr baseline="0">
                <a:solidFill>
                  <a:schemeClr val="bg1"/>
                </a:solidFill>
              </a:defRPr>
            </a:lvl1pPr>
          </a:lstStyle>
          <a:p>
            <a:pPr lvl="0"/>
            <a:r>
              <a:rPr lang="en-US" dirty="0"/>
              <a:t>Body text.</a:t>
            </a:r>
          </a:p>
        </p:txBody>
      </p:sp>
      <p:cxnSp>
        <p:nvCxnSpPr>
          <p:cNvPr id="7" name="Straight Connector 6">
            <a:extLst>
              <a:ext uri="{FF2B5EF4-FFF2-40B4-BE49-F238E27FC236}">
                <a16:creationId xmlns:a16="http://schemas.microsoft.com/office/drawing/2014/main" id="{D718B695-44AF-01DB-BA4B-6AB46B4A6AFF}"/>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5559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text - with subhead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E016-79BB-CC10-3F44-03F9AC0A029A}"/>
              </a:ext>
            </a:extLst>
          </p:cNvPr>
          <p:cNvSpPr>
            <a:spLocks noGrp="1"/>
          </p:cNvSpPr>
          <p:nvPr>
            <p:ph type="title" hasCustomPrompt="1"/>
          </p:nvPr>
        </p:nvSpPr>
        <p:spPr>
          <a:xfrm>
            <a:off x="836612" y="988957"/>
            <a:ext cx="10518776" cy="701731"/>
          </a:xfrm>
        </p:spPr>
        <p:txBody>
          <a:bodyPr anchor="b">
            <a:spAutoFit/>
          </a:bodyPr>
          <a:lstStyle>
            <a:lvl1pPr>
              <a:defRPr baseline="0">
                <a:solidFill>
                  <a:schemeClr val="bg1"/>
                </a:solidFill>
              </a:defRPr>
            </a:lvl1pPr>
          </a:lstStyle>
          <a:p>
            <a:r>
              <a:rPr lang="en-US" dirty="0"/>
              <a:t>Title.</a:t>
            </a:r>
          </a:p>
        </p:txBody>
      </p:sp>
      <p:sp>
        <p:nvSpPr>
          <p:cNvPr id="3" name="Text Placeholder 2">
            <a:extLst>
              <a:ext uri="{FF2B5EF4-FFF2-40B4-BE49-F238E27FC236}">
                <a16:creationId xmlns:a16="http://schemas.microsoft.com/office/drawing/2014/main" id="{8E587037-832D-1369-E19C-C6F90019C04E}"/>
              </a:ext>
            </a:extLst>
          </p:cNvPr>
          <p:cNvSpPr>
            <a:spLocks noGrp="1"/>
          </p:cNvSpPr>
          <p:nvPr>
            <p:ph type="body" idx="1" hasCustomPrompt="1"/>
          </p:nvPr>
        </p:nvSpPr>
        <p:spPr>
          <a:xfrm>
            <a:off x="836612" y="2035373"/>
            <a:ext cx="5160963" cy="424732"/>
          </a:xfrm>
        </p:spPr>
        <p:txBody>
          <a:bodyPr anchor="b">
            <a:spAutoFit/>
          </a:bodyP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a:extLst>
              <a:ext uri="{FF2B5EF4-FFF2-40B4-BE49-F238E27FC236}">
                <a16:creationId xmlns:a16="http://schemas.microsoft.com/office/drawing/2014/main" id="{0DF44E56-4438-7A52-3C69-CF9C6714CC01}"/>
              </a:ext>
            </a:extLst>
          </p:cNvPr>
          <p:cNvSpPr>
            <a:spLocks noGrp="1"/>
          </p:cNvSpPr>
          <p:nvPr>
            <p:ph type="body" sz="quarter" idx="3" hasCustomPrompt="1"/>
          </p:nvPr>
        </p:nvSpPr>
        <p:spPr>
          <a:xfrm>
            <a:off x="6172200" y="2035373"/>
            <a:ext cx="5183188" cy="424732"/>
          </a:xfrm>
        </p:spPr>
        <p:txBody>
          <a:bodyPr anchor="b">
            <a:spAutoFit/>
          </a:bodyP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10">
            <a:extLst>
              <a:ext uri="{FF2B5EF4-FFF2-40B4-BE49-F238E27FC236}">
                <a16:creationId xmlns:a16="http://schemas.microsoft.com/office/drawing/2014/main" id="{A8A6FCCC-4D26-1ED1-CC6B-EA95D720ABBD}"/>
              </a:ext>
            </a:extLst>
          </p:cNvPr>
          <p:cNvSpPr>
            <a:spLocks noGrp="1"/>
          </p:cNvSpPr>
          <p:nvPr>
            <p:ph type="body" sz="quarter" idx="13" hasCustomPrompt="1"/>
          </p:nvPr>
        </p:nvSpPr>
        <p:spPr>
          <a:xfrm>
            <a:off x="848520" y="2514600"/>
            <a:ext cx="5149056" cy="438582"/>
          </a:xfrm>
        </p:spPr>
        <p:txBody>
          <a:bodyPr>
            <a:spAutoFit/>
          </a:bodyPr>
          <a:lstStyle>
            <a:lvl1pPr marL="0" indent="0">
              <a:buFont typeface="Arial" panose="020B0604020202020204" pitchFamily="34" charset="0"/>
              <a:buNone/>
              <a:defRPr baseline="0">
                <a:solidFill>
                  <a:schemeClr val="bg1"/>
                </a:solidFill>
              </a:defRPr>
            </a:lvl1pPr>
          </a:lstStyle>
          <a:p>
            <a:pPr lvl="0"/>
            <a:r>
              <a:rPr lang="en-US" dirty="0"/>
              <a:t>Text.</a:t>
            </a:r>
          </a:p>
        </p:txBody>
      </p:sp>
      <p:sp>
        <p:nvSpPr>
          <p:cNvPr id="12" name="Text Placeholder 10">
            <a:extLst>
              <a:ext uri="{FF2B5EF4-FFF2-40B4-BE49-F238E27FC236}">
                <a16:creationId xmlns:a16="http://schemas.microsoft.com/office/drawing/2014/main" id="{D2DC94D8-CDFB-B9D2-F091-B00722146B7D}"/>
              </a:ext>
            </a:extLst>
          </p:cNvPr>
          <p:cNvSpPr>
            <a:spLocks noGrp="1"/>
          </p:cNvSpPr>
          <p:nvPr>
            <p:ph type="body" sz="quarter" idx="14" hasCustomPrompt="1"/>
          </p:nvPr>
        </p:nvSpPr>
        <p:spPr>
          <a:xfrm>
            <a:off x="6184106" y="2514600"/>
            <a:ext cx="5159375" cy="438582"/>
          </a:xfrm>
        </p:spPr>
        <p:txBody>
          <a:bodyPr>
            <a:spAutoFit/>
          </a:bodyPr>
          <a:lstStyle>
            <a:lvl1pPr marL="0" indent="0">
              <a:buFont typeface="+mj-lt"/>
              <a:buNone/>
              <a:defRPr baseline="0">
                <a:solidFill>
                  <a:schemeClr val="bg1"/>
                </a:solidFill>
              </a:defRPr>
            </a:lvl1pPr>
          </a:lstStyle>
          <a:p>
            <a:pPr lvl="0"/>
            <a:r>
              <a:rPr lang="en-US" dirty="0"/>
              <a:t>Text.</a:t>
            </a:r>
          </a:p>
        </p:txBody>
      </p:sp>
      <p:cxnSp>
        <p:nvCxnSpPr>
          <p:cNvPr id="4" name="Straight Connector 3">
            <a:extLst>
              <a:ext uri="{FF2B5EF4-FFF2-40B4-BE49-F238E27FC236}">
                <a16:creationId xmlns:a16="http://schemas.microsoft.com/office/drawing/2014/main" id="{41D35EF5-15CC-2D54-90F0-6D4E615BA55F}"/>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6434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 text  and media dark">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227B3FF-1466-C08C-03A3-C3885AF5CBDD}"/>
              </a:ext>
            </a:extLst>
          </p:cNvPr>
          <p:cNvSpPr>
            <a:spLocks noGrp="1"/>
          </p:cNvSpPr>
          <p:nvPr>
            <p:ph type="title" hasCustomPrompt="1"/>
          </p:nvPr>
        </p:nvSpPr>
        <p:spPr>
          <a:xfrm>
            <a:off x="836612" y="988957"/>
            <a:ext cx="10517188" cy="701731"/>
          </a:xfrm>
        </p:spPr>
        <p:txBody>
          <a:bodyPr anchor="b">
            <a:spAutoFit/>
          </a:bodyPr>
          <a:lstStyle>
            <a:lvl1pPr>
              <a:defRPr baseline="0">
                <a:solidFill>
                  <a:schemeClr val="bg1"/>
                </a:solidFill>
              </a:defRPr>
            </a:lvl1pPr>
          </a:lstStyle>
          <a:p>
            <a:r>
              <a:rPr lang="en-US" dirty="0"/>
              <a:t>Title.</a:t>
            </a:r>
          </a:p>
        </p:txBody>
      </p:sp>
      <p:sp>
        <p:nvSpPr>
          <p:cNvPr id="16" name="Content Placeholder 15">
            <a:extLst>
              <a:ext uri="{FF2B5EF4-FFF2-40B4-BE49-F238E27FC236}">
                <a16:creationId xmlns:a16="http://schemas.microsoft.com/office/drawing/2014/main" id="{BCE6D698-5C85-FFD3-B2D9-D4F72F0103A3}"/>
              </a:ext>
            </a:extLst>
          </p:cNvPr>
          <p:cNvSpPr>
            <a:spLocks noGrp="1"/>
          </p:cNvSpPr>
          <p:nvPr>
            <p:ph sz="quarter" idx="14" hasCustomPrompt="1"/>
          </p:nvPr>
        </p:nvSpPr>
        <p:spPr>
          <a:xfrm>
            <a:off x="6356555" y="2025968"/>
            <a:ext cx="4997245" cy="3910330"/>
          </a:xfrm>
        </p:spPr>
        <p:txBody>
          <a:bodyPr/>
          <a:lstStyle>
            <a:lvl1pPr>
              <a:defRPr baseline="0">
                <a:solidFill>
                  <a:schemeClr val="bg1"/>
                </a:solidFill>
              </a:defRPr>
            </a:lvl1pPr>
          </a:lstStyle>
          <a:p>
            <a:pPr lvl="0"/>
            <a:r>
              <a:rPr lang="en-US" dirty="0"/>
              <a:t>Media.</a:t>
            </a:r>
          </a:p>
        </p:txBody>
      </p:sp>
      <p:sp>
        <p:nvSpPr>
          <p:cNvPr id="2" name="Text Placeholder 7">
            <a:extLst>
              <a:ext uri="{FF2B5EF4-FFF2-40B4-BE49-F238E27FC236}">
                <a16:creationId xmlns:a16="http://schemas.microsoft.com/office/drawing/2014/main" id="{C518C554-FD34-1341-E122-5502B7AA05D6}"/>
              </a:ext>
            </a:extLst>
          </p:cNvPr>
          <p:cNvSpPr>
            <a:spLocks noGrp="1"/>
          </p:cNvSpPr>
          <p:nvPr>
            <p:ph type="body" sz="quarter" idx="13" hasCustomPrompt="1"/>
          </p:nvPr>
        </p:nvSpPr>
        <p:spPr>
          <a:xfrm>
            <a:off x="838200" y="2025968"/>
            <a:ext cx="5369560" cy="410882"/>
          </a:xfrm>
        </p:spPr>
        <p:txBody>
          <a:bodyPr wrap="square">
            <a:spAutoFit/>
          </a:bodyPr>
          <a:lstStyle>
            <a:lvl1pPr>
              <a:defRPr baseline="0">
                <a:solidFill>
                  <a:schemeClr val="bg1"/>
                </a:solidFill>
              </a:defRPr>
            </a:lvl1pPr>
          </a:lstStyle>
          <a:p>
            <a:pPr lvl="0"/>
            <a:r>
              <a:rPr lang="en-US" dirty="0"/>
              <a:t>Body text.</a:t>
            </a:r>
          </a:p>
        </p:txBody>
      </p:sp>
      <p:cxnSp>
        <p:nvCxnSpPr>
          <p:cNvPr id="3" name="Straight Connector 2">
            <a:extLst>
              <a:ext uri="{FF2B5EF4-FFF2-40B4-BE49-F238E27FC236}">
                <a16:creationId xmlns:a16="http://schemas.microsoft.com/office/drawing/2014/main" id="{825E6EF3-0A75-3022-D000-59B8C5A7352E}"/>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4474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 dark">
    <p:bg>
      <p:bgPr>
        <a:solidFill>
          <a:schemeClr val="tx1"/>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247845E-0082-2560-60C9-F6040245CA8B}"/>
              </a:ext>
            </a:extLst>
          </p:cNvPr>
          <p:cNvSpPr>
            <a:spLocks noGrp="1"/>
          </p:cNvSpPr>
          <p:nvPr>
            <p:ph type="media" sz="quarter" idx="10"/>
          </p:nvPr>
        </p:nvSpPr>
        <p:spPr>
          <a:xfrm>
            <a:off x="1981200" y="2057400"/>
            <a:ext cx="8229600" cy="3657600"/>
          </a:xfrm>
        </p:spPr>
        <p:txBody>
          <a:bodyPr/>
          <a:lstStyle/>
          <a:p>
            <a:r>
              <a:rPr lang="en-US"/>
              <a:t>Click icon to add media</a:t>
            </a:r>
          </a:p>
        </p:txBody>
      </p:sp>
      <p:sp>
        <p:nvSpPr>
          <p:cNvPr id="2" name="Title 1">
            <a:extLst>
              <a:ext uri="{FF2B5EF4-FFF2-40B4-BE49-F238E27FC236}">
                <a16:creationId xmlns:a16="http://schemas.microsoft.com/office/drawing/2014/main" id="{5E5E7F02-9AE6-A2DD-8FF7-278AAF877CE3}"/>
              </a:ext>
            </a:extLst>
          </p:cNvPr>
          <p:cNvSpPr>
            <a:spLocks noGrp="1"/>
          </p:cNvSpPr>
          <p:nvPr>
            <p:ph type="title" hasCustomPrompt="1"/>
          </p:nvPr>
        </p:nvSpPr>
        <p:spPr>
          <a:xfrm>
            <a:off x="836612" y="988957"/>
            <a:ext cx="10517188" cy="701731"/>
          </a:xfrm>
        </p:spPr>
        <p:txBody>
          <a:bodyPr anchor="b">
            <a:spAutoFit/>
          </a:bodyPr>
          <a:lstStyle>
            <a:lvl1pPr>
              <a:defRPr baseline="0">
                <a:solidFill>
                  <a:schemeClr val="bg1"/>
                </a:solidFill>
              </a:defRPr>
            </a:lvl1pPr>
          </a:lstStyle>
          <a:p>
            <a:r>
              <a:rPr lang="en-US" dirty="0"/>
              <a:t>Title.</a:t>
            </a:r>
          </a:p>
        </p:txBody>
      </p:sp>
      <p:cxnSp>
        <p:nvCxnSpPr>
          <p:cNvPr id="3" name="Straight Connector 2">
            <a:extLst>
              <a:ext uri="{FF2B5EF4-FFF2-40B4-BE49-F238E27FC236}">
                <a16:creationId xmlns:a16="http://schemas.microsoft.com/office/drawing/2014/main" id="{5DBC24C3-423A-39A3-BBA3-5285FE2A96C7}"/>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7044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cov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reightonUniv_White.png">
            <a:extLst>
              <a:ext uri="{FF2B5EF4-FFF2-40B4-BE49-F238E27FC236}">
                <a16:creationId xmlns:a16="http://schemas.microsoft.com/office/drawing/2014/main" id="{0C51A00C-2E35-395D-5145-3F2BB875D30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75821" y="1648340"/>
            <a:ext cx="2240355" cy="829426"/>
          </a:xfrm>
          <a:prstGeom prst="rect">
            <a:avLst/>
          </a:prstGeom>
        </p:spPr>
      </p:pic>
      <p:sp>
        <p:nvSpPr>
          <p:cNvPr id="4" name="Text Placeholder 7">
            <a:extLst>
              <a:ext uri="{FF2B5EF4-FFF2-40B4-BE49-F238E27FC236}">
                <a16:creationId xmlns:a16="http://schemas.microsoft.com/office/drawing/2014/main" id="{45ABC1EF-72BD-15ED-85D0-231A34C0888A}"/>
              </a:ext>
            </a:extLst>
          </p:cNvPr>
          <p:cNvSpPr>
            <a:spLocks noGrp="1"/>
          </p:cNvSpPr>
          <p:nvPr>
            <p:ph type="body" sz="quarter" idx="13" hasCustomPrompt="1"/>
          </p:nvPr>
        </p:nvSpPr>
        <p:spPr>
          <a:xfrm>
            <a:off x="838200" y="4252033"/>
            <a:ext cx="10517188" cy="603428"/>
          </a:xfrm>
        </p:spPr>
        <p:txBody>
          <a:bodyPr wrap="square">
            <a:spAutoFit/>
          </a:bodyPr>
          <a:lstStyle>
            <a:lvl1pPr algn="ctr">
              <a:defRPr sz="1600" baseline="0">
                <a:solidFill>
                  <a:schemeClr val="tx1"/>
                </a:solidFill>
              </a:defRPr>
            </a:lvl1pPr>
          </a:lstStyle>
          <a:p>
            <a:pPr lvl="0"/>
            <a:r>
              <a:rPr lang="en-US" dirty="0"/>
              <a:t>Name, phone number, email address</a:t>
            </a:r>
          </a:p>
          <a:p>
            <a:pPr lvl="0"/>
            <a:endParaRPr lang="en-US" dirty="0"/>
          </a:p>
        </p:txBody>
      </p:sp>
      <p:sp>
        <p:nvSpPr>
          <p:cNvPr id="5" name="Title 1">
            <a:extLst>
              <a:ext uri="{FF2B5EF4-FFF2-40B4-BE49-F238E27FC236}">
                <a16:creationId xmlns:a16="http://schemas.microsoft.com/office/drawing/2014/main" id="{D19A4B27-B83B-552C-076B-BDF07CAD434F}"/>
              </a:ext>
            </a:extLst>
          </p:cNvPr>
          <p:cNvSpPr>
            <a:spLocks noGrp="1"/>
          </p:cNvSpPr>
          <p:nvPr>
            <p:ph type="title" hasCustomPrompt="1"/>
          </p:nvPr>
        </p:nvSpPr>
        <p:spPr>
          <a:xfrm>
            <a:off x="836612" y="3229593"/>
            <a:ext cx="10518776" cy="849094"/>
          </a:xfrm>
        </p:spPr>
        <p:txBody>
          <a:bodyPr anchor="b">
            <a:spAutoFit/>
          </a:bodyPr>
          <a:lstStyle>
            <a:lvl1pPr algn="ctr">
              <a:defRPr i="1" baseline="0">
                <a:solidFill>
                  <a:schemeClr val="tx1"/>
                </a:solidFill>
              </a:defRPr>
            </a:lvl1pPr>
          </a:lstStyle>
          <a:p>
            <a:r>
              <a:rPr lang="en-US" dirty="0"/>
              <a:t>Thank you.</a:t>
            </a:r>
          </a:p>
        </p:txBody>
      </p:sp>
      <p:cxnSp>
        <p:nvCxnSpPr>
          <p:cNvPr id="6" name="Straight Connector 5">
            <a:extLst>
              <a:ext uri="{FF2B5EF4-FFF2-40B4-BE49-F238E27FC236}">
                <a16:creationId xmlns:a16="http://schemas.microsoft.com/office/drawing/2014/main" id="{D380154E-C14A-504C-CDC5-B7D5454DEB6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43857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 cover photo 1">
    <p:spTree>
      <p:nvGrpSpPr>
        <p:cNvPr id="1" name=""/>
        <p:cNvGrpSpPr/>
        <p:nvPr/>
      </p:nvGrpSpPr>
      <p:grpSpPr>
        <a:xfrm>
          <a:off x="0" y="0"/>
          <a:ext cx="0" cy="0"/>
          <a:chOff x="0" y="0"/>
          <a:chExt cx="0" cy="0"/>
        </a:xfrm>
      </p:grpSpPr>
      <p:pic>
        <p:nvPicPr>
          <p:cNvPr id="6" name="Picture 5" descr="A picture containing sky, outdoor, building, tower&#10;&#10;Description automatically generated">
            <a:extLst>
              <a:ext uri="{FF2B5EF4-FFF2-40B4-BE49-F238E27FC236}">
                <a16:creationId xmlns:a16="http://schemas.microsoft.com/office/drawing/2014/main" id="{ABC4F3B6-A7BD-7058-6FC5-47FABF7E6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75"/>
            <a:ext cx="12192000" cy="6861175"/>
          </a:xfrm>
          <a:prstGeom prst="rect">
            <a:avLst/>
          </a:prstGeom>
        </p:spPr>
      </p:pic>
      <p:pic>
        <p:nvPicPr>
          <p:cNvPr id="7" name="Picture 6" descr="CreightonUniv_White.png">
            <a:extLst>
              <a:ext uri="{FF2B5EF4-FFF2-40B4-BE49-F238E27FC236}">
                <a16:creationId xmlns:a16="http://schemas.microsoft.com/office/drawing/2014/main" id="{D2D9EC30-9D13-2E94-974C-96FD0E72FCC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88662" y="2864433"/>
            <a:ext cx="2214675" cy="819919"/>
          </a:xfrm>
          <a:prstGeom prst="rect">
            <a:avLst/>
          </a:prstGeom>
        </p:spPr>
      </p:pic>
      <p:sp>
        <p:nvSpPr>
          <p:cNvPr id="2" name="Text Placeholder 7">
            <a:extLst>
              <a:ext uri="{FF2B5EF4-FFF2-40B4-BE49-F238E27FC236}">
                <a16:creationId xmlns:a16="http://schemas.microsoft.com/office/drawing/2014/main" id="{A6CF1B96-159B-DAD8-3E1E-03B08BB144C7}"/>
              </a:ext>
            </a:extLst>
          </p:cNvPr>
          <p:cNvSpPr>
            <a:spLocks noGrp="1"/>
          </p:cNvSpPr>
          <p:nvPr>
            <p:ph type="body" sz="quarter" idx="13" hasCustomPrompt="1"/>
          </p:nvPr>
        </p:nvSpPr>
        <p:spPr>
          <a:xfrm>
            <a:off x="838200" y="5333054"/>
            <a:ext cx="10517188" cy="719171"/>
          </a:xfrm>
        </p:spPr>
        <p:txBody>
          <a:bodyPr wrap="square">
            <a:spAutoFit/>
          </a:bodyPr>
          <a:lstStyle>
            <a:lvl1pPr algn="ctr">
              <a:defRPr sz="1800" baseline="0">
                <a:solidFill>
                  <a:schemeClr val="bg1"/>
                </a:solidFill>
              </a:defRPr>
            </a:lvl1pPr>
          </a:lstStyle>
          <a:p>
            <a:pPr lvl="0"/>
            <a:r>
              <a:rPr lang="en-US" dirty="0"/>
              <a:t>Name, phone number, email address</a:t>
            </a:r>
          </a:p>
          <a:p>
            <a:pPr lvl="0"/>
            <a:endParaRPr lang="en-US" dirty="0"/>
          </a:p>
        </p:txBody>
      </p:sp>
      <p:cxnSp>
        <p:nvCxnSpPr>
          <p:cNvPr id="3" name="Straight Connector 2">
            <a:extLst>
              <a:ext uri="{FF2B5EF4-FFF2-40B4-BE49-F238E27FC236}">
                <a16:creationId xmlns:a16="http://schemas.microsoft.com/office/drawing/2014/main" id="{5D2F7327-5BBC-BD00-B4BF-5094B215219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35968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 cover - photo 2">
    <p:spTree>
      <p:nvGrpSpPr>
        <p:cNvPr id="1" name=""/>
        <p:cNvGrpSpPr/>
        <p:nvPr/>
      </p:nvGrpSpPr>
      <p:grpSpPr>
        <a:xfrm>
          <a:off x="0" y="0"/>
          <a:ext cx="0" cy="0"/>
          <a:chOff x="0" y="0"/>
          <a:chExt cx="0" cy="0"/>
        </a:xfrm>
      </p:grpSpPr>
      <p:pic>
        <p:nvPicPr>
          <p:cNvPr id="6" name="Picture 5" descr="A picture containing sky, outdoor, day&#10;&#10;Description automatically generated">
            <a:extLst>
              <a:ext uri="{FF2B5EF4-FFF2-40B4-BE49-F238E27FC236}">
                <a16:creationId xmlns:a16="http://schemas.microsoft.com/office/drawing/2014/main" id="{7FB9CD4E-79B8-4069-3D89-C7E9F00FE1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67"/>
          <a:stretch/>
        </p:blipFill>
        <p:spPr>
          <a:xfrm>
            <a:off x="-174880" y="-3175"/>
            <a:ext cx="12366880" cy="6974115"/>
          </a:xfrm>
          <a:prstGeom prst="rect">
            <a:avLst/>
          </a:prstGeom>
        </p:spPr>
      </p:pic>
      <p:pic>
        <p:nvPicPr>
          <p:cNvPr id="7" name="Picture 6" descr="CreightonUniv_White.png">
            <a:extLst>
              <a:ext uri="{FF2B5EF4-FFF2-40B4-BE49-F238E27FC236}">
                <a16:creationId xmlns:a16="http://schemas.microsoft.com/office/drawing/2014/main" id="{DD3D608B-DCA8-6B7D-904B-7400062314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40486" y="3344019"/>
            <a:ext cx="2275690" cy="842508"/>
          </a:xfrm>
          <a:prstGeom prst="rect">
            <a:avLst/>
          </a:prstGeom>
        </p:spPr>
      </p:pic>
      <p:sp>
        <p:nvSpPr>
          <p:cNvPr id="8" name="Text Placeholder 7">
            <a:extLst>
              <a:ext uri="{FF2B5EF4-FFF2-40B4-BE49-F238E27FC236}">
                <a16:creationId xmlns:a16="http://schemas.microsoft.com/office/drawing/2014/main" id="{6D33C4BF-4253-AA75-3AA6-A39C796D4A67}"/>
              </a:ext>
            </a:extLst>
          </p:cNvPr>
          <p:cNvSpPr>
            <a:spLocks noGrp="1"/>
          </p:cNvSpPr>
          <p:nvPr>
            <p:ph type="body" sz="quarter" idx="13" hasCustomPrompt="1"/>
          </p:nvPr>
        </p:nvSpPr>
        <p:spPr>
          <a:xfrm>
            <a:off x="818943" y="5471350"/>
            <a:ext cx="10517188" cy="453365"/>
          </a:xfrm>
        </p:spPr>
        <p:txBody>
          <a:bodyPr wrap="square">
            <a:spAutoFit/>
          </a:bodyPr>
          <a:lstStyle>
            <a:lvl1pPr algn="ctr">
              <a:defRPr sz="1600" baseline="0">
                <a:solidFill>
                  <a:schemeClr val="bg1"/>
                </a:solidFill>
              </a:defRPr>
            </a:lvl1pPr>
          </a:lstStyle>
          <a:p>
            <a:pPr lvl="0"/>
            <a:r>
              <a:rPr lang="en-US" dirty="0"/>
              <a:t>Name, phone number, email address</a:t>
            </a:r>
          </a:p>
          <a:p>
            <a:pPr lvl="0"/>
            <a:endParaRPr lang="en-US" dirty="0"/>
          </a:p>
        </p:txBody>
      </p:sp>
      <p:sp>
        <p:nvSpPr>
          <p:cNvPr id="9" name="Title 1">
            <a:extLst>
              <a:ext uri="{FF2B5EF4-FFF2-40B4-BE49-F238E27FC236}">
                <a16:creationId xmlns:a16="http://schemas.microsoft.com/office/drawing/2014/main" id="{86E109B4-7529-C442-8251-CB0002812372}"/>
              </a:ext>
            </a:extLst>
          </p:cNvPr>
          <p:cNvSpPr>
            <a:spLocks noGrp="1"/>
          </p:cNvSpPr>
          <p:nvPr>
            <p:ph type="title" hasCustomPrompt="1"/>
          </p:nvPr>
        </p:nvSpPr>
        <p:spPr>
          <a:xfrm>
            <a:off x="818943" y="4584565"/>
            <a:ext cx="10518776" cy="590931"/>
          </a:xfrm>
        </p:spPr>
        <p:txBody>
          <a:bodyPr anchor="b">
            <a:spAutoFit/>
          </a:bodyPr>
          <a:lstStyle>
            <a:lvl1pPr algn="ctr">
              <a:defRPr sz="3600" i="1" baseline="0">
                <a:solidFill>
                  <a:schemeClr val="bg1"/>
                </a:solidFill>
              </a:defRPr>
            </a:lvl1pPr>
          </a:lstStyle>
          <a:p>
            <a:r>
              <a:rPr lang="en-US" dirty="0"/>
              <a:t>Thank you.</a:t>
            </a:r>
          </a:p>
        </p:txBody>
      </p:sp>
      <p:cxnSp>
        <p:nvCxnSpPr>
          <p:cNvPr id="3" name="Straight Connector 2">
            <a:extLst>
              <a:ext uri="{FF2B5EF4-FFF2-40B4-BE49-F238E27FC236}">
                <a16:creationId xmlns:a16="http://schemas.microsoft.com/office/drawing/2014/main" id="{2148B739-E4B9-A3A8-0876-40752FBF4B0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0529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ck cover - 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B9CD4E-79B8-4069-3D89-C7E9F00FE1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175"/>
            <a:ext cx="12191997" cy="6880225"/>
          </a:xfrm>
          <a:prstGeom prst="rect">
            <a:avLst/>
          </a:prstGeom>
        </p:spPr>
      </p:pic>
      <p:pic>
        <p:nvPicPr>
          <p:cNvPr id="7" name="Picture 6" descr="CreightonUniv_White.png">
            <a:extLst>
              <a:ext uri="{FF2B5EF4-FFF2-40B4-BE49-F238E27FC236}">
                <a16:creationId xmlns:a16="http://schemas.microsoft.com/office/drawing/2014/main" id="{DD3D608B-DCA8-6B7D-904B-7400062314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8943" y="5605319"/>
            <a:ext cx="2275690" cy="842508"/>
          </a:xfrm>
          <a:prstGeom prst="rect">
            <a:avLst/>
          </a:prstGeom>
        </p:spPr>
      </p:pic>
      <p:sp>
        <p:nvSpPr>
          <p:cNvPr id="8" name="Text Placeholder 7">
            <a:extLst>
              <a:ext uri="{FF2B5EF4-FFF2-40B4-BE49-F238E27FC236}">
                <a16:creationId xmlns:a16="http://schemas.microsoft.com/office/drawing/2014/main" id="{6D33C4BF-4253-AA75-3AA6-A39C796D4A67}"/>
              </a:ext>
            </a:extLst>
          </p:cNvPr>
          <p:cNvSpPr>
            <a:spLocks noGrp="1"/>
          </p:cNvSpPr>
          <p:nvPr>
            <p:ph type="body" sz="quarter" idx="13" hasCustomPrompt="1"/>
          </p:nvPr>
        </p:nvSpPr>
        <p:spPr>
          <a:xfrm>
            <a:off x="1072943" y="6115941"/>
            <a:ext cx="10517188" cy="663771"/>
          </a:xfrm>
        </p:spPr>
        <p:txBody>
          <a:bodyPr wrap="square">
            <a:spAutoFit/>
          </a:bodyPr>
          <a:lstStyle>
            <a:lvl1pPr algn="r">
              <a:defRPr sz="1600" baseline="0">
                <a:solidFill>
                  <a:schemeClr val="bg1"/>
                </a:solidFill>
              </a:defRPr>
            </a:lvl1pPr>
          </a:lstStyle>
          <a:p>
            <a:pPr lvl="0"/>
            <a:r>
              <a:rPr lang="en-US" dirty="0"/>
              <a:t>Name, phone number, email address</a:t>
            </a:r>
          </a:p>
          <a:p>
            <a:pPr lvl="0"/>
            <a:endParaRPr lang="en-US" dirty="0"/>
          </a:p>
        </p:txBody>
      </p:sp>
      <p:sp>
        <p:nvSpPr>
          <p:cNvPr id="9" name="Title 1">
            <a:extLst>
              <a:ext uri="{FF2B5EF4-FFF2-40B4-BE49-F238E27FC236}">
                <a16:creationId xmlns:a16="http://schemas.microsoft.com/office/drawing/2014/main" id="{86E109B4-7529-C442-8251-CB0002812372}"/>
              </a:ext>
            </a:extLst>
          </p:cNvPr>
          <p:cNvSpPr>
            <a:spLocks noGrp="1"/>
          </p:cNvSpPr>
          <p:nvPr>
            <p:ph type="title" hasCustomPrompt="1"/>
          </p:nvPr>
        </p:nvSpPr>
        <p:spPr>
          <a:xfrm>
            <a:off x="2129583" y="1013706"/>
            <a:ext cx="3549854" cy="784830"/>
          </a:xfrm>
        </p:spPr>
        <p:txBody>
          <a:bodyPr wrap="square" anchor="b">
            <a:spAutoFit/>
          </a:bodyPr>
          <a:lstStyle>
            <a:lvl1pPr algn="ctr">
              <a:defRPr sz="5000" i="1" baseline="0">
                <a:solidFill>
                  <a:schemeClr val="tx2"/>
                </a:solidFill>
              </a:defRPr>
            </a:lvl1pPr>
          </a:lstStyle>
          <a:p>
            <a:r>
              <a:rPr lang="en-US" dirty="0"/>
              <a:t>Thank you.</a:t>
            </a:r>
          </a:p>
        </p:txBody>
      </p:sp>
      <p:cxnSp>
        <p:nvCxnSpPr>
          <p:cNvPr id="3" name="Straight Connector 2">
            <a:extLst>
              <a:ext uri="{FF2B5EF4-FFF2-40B4-BE49-F238E27FC236}">
                <a16:creationId xmlns:a16="http://schemas.microsoft.com/office/drawing/2014/main" id="{2148B739-E4B9-A3A8-0876-40752FBF4B00}"/>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01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6"/>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58E3853-CD38-FA34-30D6-519312F64B9A}"/>
              </a:ext>
            </a:extLst>
          </p:cNvPr>
          <p:cNvPicPr>
            <a:picLocks noChangeAspect="1"/>
          </p:cNvPicPr>
          <p:nvPr userDrawn="1"/>
        </p:nvPicPr>
        <p:blipFill>
          <a:blip r:embed="rId2">
            <a:alphaModFix amt="40000"/>
          </a:blip>
          <a:stretch>
            <a:fillRect/>
          </a:stretch>
        </p:blipFill>
        <p:spPr>
          <a:xfrm>
            <a:off x="6096001" y="-121024"/>
            <a:ext cx="6152598" cy="6984029"/>
          </a:xfrm>
          <a:prstGeom prst="rect">
            <a:avLst/>
          </a:prstGeom>
        </p:spPr>
      </p:pic>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487970"/>
            <a:ext cx="11305616" cy="923330"/>
          </a:xfrm>
        </p:spPr>
        <p:txBody>
          <a:bodyPr wrap="square" anchor="b">
            <a:spAutoFit/>
          </a:bodyPr>
          <a:lstStyle>
            <a:lvl1pPr algn="ctr">
              <a:defRPr sz="6000"/>
            </a:lvl1pPr>
          </a:lstStyle>
          <a:p>
            <a:r>
              <a:rPr lang="en-US" dirty="0"/>
              <a:t>Section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43192" y="3709397"/>
            <a:ext cx="11305616" cy="348347"/>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605440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11DA60-393E-4C5C-A7D3-330873D088CD}"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8B149-777B-4E26-8E8A-542AC4C869DF}"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22878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dark">
    <p:bg>
      <p:bgPr>
        <a:solidFill>
          <a:srgbClr val="001E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a:stretch>
            <a:fillRect/>
          </a:stretch>
        </p:blipFill>
        <p:spPr>
          <a:xfrm rot="21600000">
            <a:off x="8371757" y="-382171"/>
            <a:ext cx="3722491"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ctr">
              <a:defRPr sz="6000"/>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48347"/>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9008258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F4356E-56B4-F51F-8E53-C24DE90AF1E7}"/>
              </a:ext>
            </a:extLst>
          </p:cNvPr>
          <p:cNvPicPr>
            <a:picLocks noChangeAspect="1"/>
          </p:cNvPicPr>
          <p:nvPr userDrawn="1"/>
        </p:nvPicPr>
        <p:blipFill>
          <a:blip r:embed="rId2">
            <a:alphaModFix amt="48000"/>
          </a:blip>
          <a:stretch>
            <a:fillRect/>
          </a:stretch>
        </p:blipFill>
        <p:spPr>
          <a:xfrm>
            <a:off x="8160184" y="2260097"/>
            <a:ext cx="3851712" cy="4616953"/>
          </a:xfrm>
          <a:prstGeom prst="rect">
            <a:avLst/>
          </a:prstGeom>
        </p:spPr>
      </p:pic>
      <p:sp>
        <p:nvSpPr>
          <p:cNvPr id="8" name="Title 1">
            <a:extLst>
              <a:ext uri="{FF2B5EF4-FFF2-40B4-BE49-F238E27FC236}">
                <a16:creationId xmlns:a16="http://schemas.microsoft.com/office/drawing/2014/main" id="{4B41C92D-E94C-3F40-E135-A32C86A27E80}"/>
              </a:ext>
            </a:extLst>
          </p:cNvPr>
          <p:cNvSpPr>
            <a:spLocks noGrp="1"/>
          </p:cNvSpPr>
          <p:nvPr>
            <p:ph type="ctrTitle" hasCustomPrompt="1"/>
          </p:nvPr>
        </p:nvSpPr>
        <p:spPr>
          <a:xfrm>
            <a:off x="443192" y="2487970"/>
            <a:ext cx="11305616" cy="923330"/>
          </a:xfrm>
        </p:spPr>
        <p:txBody>
          <a:bodyPr wrap="square" anchor="b">
            <a:spAutoFit/>
          </a:bodyPr>
          <a:lstStyle>
            <a:lvl1pPr algn="l">
              <a:defRPr sz="6000">
                <a:solidFill>
                  <a:schemeClr val="bg2"/>
                </a:solidFill>
              </a:defRPr>
            </a:lvl1pPr>
          </a:lstStyle>
          <a:p>
            <a:r>
              <a:rPr lang="en-US" dirty="0"/>
              <a:t>Section title.</a:t>
            </a:r>
          </a:p>
        </p:txBody>
      </p:sp>
      <p:sp>
        <p:nvSpPr>
          <p:cNvPr id="9" name="Subtitle 2">
            <a:extLst>
              <a:ext uri="{FF2B5EF4-FFF2-40B4-BE49-F238E27FC236}">
                <a16:creationId xmlns:a16="http://schemas.microsoft.com/office/drawing/2014/main" id="{B9DF6698-8D9A-A5DA-B8CC-F644A0225739}"/>
              </a:ext>
            </a:extLst>
          </p:cNvPr>
          <p:cNvSpPr>
            <a:spLocks noGrp="1"/>
          </p:cNvSpPr>
          <p:nvPr>
            <p:ph type="subTitle" idx="1" hasCustomPrompt="1"/>
          </p:nvPr>
        </p:nvSpPr>
        <p:spPr>
          <a:xfrm>
            <a:off x="443192" y="3709397"/>
            <a:ext cx="11305616" cy="383182"/>
          </a:xfrm>
        </p:spPr>
        <p:txBody>
          <a:bodyPr wrap="square">
            <a:spAutoFit/>
          </a:bodyPr>
          <a:lstStyle>
            <a:lvl1pPr marL="0" indent="0" algn="l">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 name="Straight Connector 1">
            <a:extLst>
              <a:ext uri="{FF2B5EF4-FFF2-40B4-BE49-F238E27FC236}">
                <a16:creationId xmlns:a16="http://schemas.microsoft.com/office/drawing/2014/main" id="{95C691B8-CFCB-593A-5B82-D553809E3D71}"/>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961996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divider - dark">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41D03-A612-B361-00DA-44DC8076514A}"/>
              </a:ext>
            </a:extLst>
          </p:cNvPr>
          <p:cNvPicPr>
            <a:picLocks noChangeAspect="1"/>
          </p:cNvPicPr>
          <p:nvPr userDrawn="1"/>
        </p:nvPicPr>
        <p:blipFill>
          <a:blip r:embed="rId2" cstate="print">
            <a:alphaModFix amt="36000"/>
            <a:extLst>
              <a:ext uri="{28A0092B-C50C-407E-A947-70E740481C1C}">
                <a14:useLocalDpi xmlns:a14="http://schemas.microsoft.com/office/drawing/2010/main"/>
              </a:ext>
            </a:extLst>
          </a:blip>
          <a:srcRect/>
          <a:stretch/>
        </p:blipFill>
        <p:spPr>
          <a:xfrm rot="21600000">
            <a:off x="8375782" y="-382171"/>
            <a:ext cx="3714440" cy="7586942"/>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0"/>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ctr">
              <a:defRPr sz="6000">
                <a:solidFill>
                  <a:schemeClr val="bg2"/>
                </a:solidFill>
              </a:defRPr>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83182"/>
          </a:xfrm>
        </p:spPr>
        <p:txBody>
          <a:bodyPr wrap="square">
            <a:spAutoFit/>
          </a:bodyPr>
          <a:lstStyle>
            <a:lvl1pPr marL="0" indent="0" algn="ctr">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88295439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 dark">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101BC7-7554-FEBC-B368-72E4345921F0}"/>
              </a:ext>
            </a:extLst>
          </p:cNvPr>
          <p:cNvPicPr>
            <a:picLocks noChangeAspect="1"/>
          </p:cNvPicPr>
          <p:nvPr userDrawn="1"/>
        </p:nvPicPr>
        <p:blipFill>
          <a:blip r:embed="rId2">
            <a:alphaModFix amt="59000"/>
          </a:blip>
          <a:stretch>
            <a:fillRect/>
          </a:stretch>
        </p:blipFill>
        <p:spPr>
          <a:xfrm>
            <a:off x="8811545" y="1181134"/>
            <a:ext cx="3282703" cy="5822890"/>
          </a:xfrm>
          <a:prstGeom prst="rect">
            <a:avLst/>
          </a:prstGeom>
        </p:spPr>
      </p:pic>
      <p:cxnSp>
        <p:nvCxnSpPr>
          <p:cNvPr id="10" name="Straight Connector 9">
            <a:extLst>
              <a:ext uri="{FF2B5EF4-FFF2-40B4-BE49-F238E27FC236}">
                <a16:creationId xmlns:a16="http://schemas.microsoft.com/office/drawing/2014/main" id="{D4E243F9-AEA5-F105-CC48-918D20841D9B}"/>
              </a:ext>
            </a:extLst>
          </p:cNvPr>
          <p:cNvCxnSpPr>
            <a:cxnSpLocks/>
          </p:cNvCxnSpPr>
          <p:nvPr userDrawn="1"/>
        </p:nvCxnSpPr>
        <p:spPr>
          <a:xfrm>
            <a:off x="0" y="0"/>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60B034C3-F8B3-17A0-C8E5-CCE3963A18D0}"/>
              </a:ext>
            </a:extLst>
          </p:cNvPr>
          <p:cNvSpPr>
            <a:spLocks noGrp="1"/>
          </p:cNvSpPr>
          <p:nvPr>
            <p:ph type="ctrTitle" hasCustomPrompt="1"/>
          </p:nvPr>
        </p:nvSpPr>
        <p:spPr>
          <a:xfrm>
            <a:off x="443192" y="2487970"/>
            <a:ext cx="11305616" cy="923330"/>
          </a:xfrm>
        </p:spPr>
        <p:txBody>
          <a:bodyPr wrap="square" anchor="b">
            <a:spAutoFit/>
          </a:bodyPr>
          <a:lstStyle>
            <a:lvl1pPr algn="l">
              <a:defRPr sz="6000">
                <a:solidFill>
                  <a:schemeClr val="bg2"/>
                </a:solidFill>
              </a:defRPr>
            </a:lvl1pPr>
          </a:lstStyle>
          <a:p>
            <a:r>
              <a:rPr lang="en-US" dirty="0"/>
              <a:t>Section title.</a:t>
            </a:r>
          </a:p>
        </p:txBody>
      </p:sp>
      <p:sp>
        <p:nvSpPr>
          <p:cNvPr id="12" name="Subtitle 2">
            <a:extLst>
              <a:ext uri="{FF2B5EF4-FFF2-40B4-BE49-F238E27FC236}">
                <a16:creationId xmlns:a16="http://schemas.microsoft.com/office/drawing/2014/main" id="{4209F074-93E7-FEA6-DDE4-EC06D189E5DA}"/>
              </a:ext>
            </a:extLst>
          </p:cNvPr>
          <p:cNvSpPr>
            <a:spLocks noGrp="1"/>
          </p:cNvSpPr>
          <p:nvPr>
            <p:ph type="subTitle" idx="1" hasCustomPrompt="1"/>
          </p:nvPr>
        </p:nvSpPr>
        <p:spPr>
          <a:xfrm>
            <a:off x="443192" y="3709397"/>
            <a:ext cx="11305616" cy="383182"/>
          </a:xfrm>
        </p:spPr>
        <p:txBody>
          <a:bodyPr wrap="square">
            <a:spAutoFit/>
          </a:bodyPr>
          <a:lstStyle>
            <a:lvl1pPr marL="0" indent="0" algn="l">
              <a:buNone/>
              <a:defRPr sz="2100" b="1" i="0" cap="all" spc="30" baseline="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89550026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or statement">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picture containing clipart&#10;&#10;Description automatically generated">
            <a:extLst>
              <a:ext uri="{FF2B5EF4-FFF2-40B4-BE49-F238E27FC236}">
                <a16:creationId xmlns:a16="http://schemas.microsoft.com/office/drawing/2014/main" id="{6510FECA-EA32-9AD5-266F-AC3B212A48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11412" y="-262030"/>
            <a:ext cx="4342388" cy="7382059"/>
          </a:xfrm>
          <a:prstGeom prst="rect">
            <a:avLst/>
          </a:prstGeom>
        </p:spPr>
      </p:pic>
      <p:sp>
        <p:nvSpPr>
          <p:cNvPr id="2" name="Title 1">
            <a:extLst>
              <a:ext uri="{FF2B5EF4-FFF2-40B4-BE49-F238E27FC236}">
                <a16:creationId xmlns:a16="http://schemas.microsoft.com/office/drawing/2014/main" id="{1520C0F3-098E-9356-EDCE-D05824CABD88}"/>
              </a:ext>
            </a:extLst>
          </p:cNvPr>
          <p:cNvSpPr>
            <a:spLocks noGrp="1"/>
          </p:cNvSpPr>
          <p:nvPr>
            <p:ph type="ctrTitle" hasCustomPrompt="1"/>
          </p:nvPr>
        </p:nvSpPr>
        <p:spPr>
          <a:xfrm>
            <a:off x="838200" y="1580158"/>
            <a:ext cx="10515600" cy="923330"/>
          </a:xfrm>
        </p:spPr>
        <p:txBody>
          <a:bodyPr wrap="square" anchor="b">
            <a:spAutoFit/>
          </a:bodyPr>
          <a:lstStyle>
            <a:lvl1pPr algn="ctr">
              <a:defRPr sz="6000"/>
            </a:lvl1pPr>
          </a:lstStyle>
          <a:p>
            <a:r>
              <a:rPr lang="en-US" dirty="0"/>
              <a:t>Section title.</a:t>
            </a:r>
          </a:p>
        </p:txBody>
      </p:sp>
      <p:sp>
        <p:nvSpPr>
          <p:cNvPr id="3" name="Subtitle 2">
            <a:extLst>
              <a:ext uri="{FF2B5EF4-FFF2-40B4-BE49-F238E27FC236}">
                <a16:creationId xmlns:a16="http://schemas.microsoft.com/office/drawing/2014/main" id="{BB3D37EE-77E6-6F06-8798-C33DDD089912}"/>
              </a:ext>
            </a:extLst>
          </p:cNvPr>
          <p:cNvSpPr>
            <a:spLocks noGrp="1"/>
          </p:cNvSpPr>
          <p:nvPr>
            <p:ph type="subTitle" idx="1" hasCustomPrompt="1"/>
          </p:nvPr>
        </p:nvSpPr>
        <p:spPr>
          <a:xfrm>
            <a:off x="838200" y="3873885"/>
            <a:ext cx="10515600" cy="383182"/>
          </a:xfrm>
        </p:spPr>
        <p:txBody>
          <a:bodyPr wrap="square">
            <a:spAutoFit/>
          </a:bodyPr>
          <a:lstStyle>
            <a:lvl1pPr marL="0" indent="0" algn="ctr">
              <a:buNone/>
              <a:defRPr sz="2100" b="1" i="0" cap="all" spc="3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SUBtitle</a:t>
            </a:r>
            <a:r>
              <a:rPr lang="en-US" dirty="0"/>
              <a:t>.</a:t>
            </a:r>
          </a:p>
        </p:txBody>
      </p:sp>
      <p:cxnSp>
        <p:nvCxnSpPr>
          <p:cNvPr id="9" name="Straight Connector 8">
            <a:extLst>
              <a:ext uri="{FF2B5EF4-FFF2-40B4-BE49-F238E27FC236}">
                <a16:creationId xmlns:a16="http://schemas.microsoft.com/office/drawing/2014/main" id="{9A59486A-DA5E-BE4A-039E-AEF10E2DA928}"/>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8473566C-7D5F-A5FC-A3D5-DB5D0A4E97A8}"/>
              </a:ext>
            </a:extLst>
          </p:cNvPr>
          <p:cNvSpPr>
            <a:spLocks noGrp="1"/>
          </p:cNvSpPr>
          <p:nvPr>
            <p:ph type="body" sz="quarter" idx="13" hasCustomPrompt="1"/>
          </p:nvPr>
        </p:nvSpPr>
        <p:spPr>
          <a:xfrm>
            <a:off x="838200" y="2746473"/>
            <a:ext cx="10515600" cy="1076018"/>
          </a:xfrm>
        </p:spPr>
        <p:txBody>
          <a:bodyPr>
            <a:normAutofit/>
          </a:bodyPr>
          <a:lstStyle>
            <a:lvl1pPr algn="ctr">
              <a:defRPr sz="5400" i="1">
                <a:solidFill>
                  <a:schemeClr val="accent6"/>
                </a:solidFill>
                <a:latin typeface="Georgia" panose="02040502050405020303" pitchFamily="18" charset="0"/>
              </a:defRPr>
            </a:lvl1pPr>
          </a:lstStyle>
          <a:p>
            <a:pPr lvl="0"/>
            <a:r>
              <a:rPr lang="en-US" dirty="0"/>
              <a:t>2-3 word callout.</a:t>
            </a:r>
          </a:p>
        </p:txBody>
      </p:sp>
    </p:spTree>
    <p:extLst>
      <p:ext uri="{BB962C8B-B14F-4D97-AF65-F5344CB8AC3E}">
        <p14:creationId xmlns:p14="http://schemas.microsoft.com/office/powerpoint/2010/main" val="366184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30693-8C68-899E-236D-68CDEF49191A}"/>
              </a:ext>
            </a:extLst>
          </p:cNvPr>
          <p:cNvSpPr>
            <a:spLocks noGrp="1"/>
          </p:cNvSpPr>
          <p:nvPr>
            <p:ph type="title"/>
          </p:nvPr>
        </p:nvSpPr>
        <p:spPr>
          <a:xfrm>
            <a:off x="838200" y="571500"/>
            <a:ext cx="10515600" cy="1239837"/>
          </a:xfrm>
          <a:prstGeom prst="rect">
            <a:avLst/>
          </a:prstGeom>
        </p:spPr>
        <p:txBody>
          <a:bodyPr vert="horz" lIns="91440" tIns="45720" rIns="91440" bIns="45720" rtlCol="0" anchor="ctr">
            <a:normAutofit/>
          </a:bodyPr>
          <a:lstStyle/>
          <a:p>
            <a:r>
              <a:rPr lang="en-US" dirty="0"/>
              <a:t>Do not edit this slide or any below.</a:t>
            </a:r>
          </a:p>
        </p:txBody>
      </p:sp>
      <p:sp>
        <p:nvSpPr>
          <p:cNvPr id="3" name="Text Placeholder 2">
            <a:extLst>
              <a:ext uri="{FF2B5EF4-FFF2-40B4-BE49-F238E27FC236}">
                <a16:creationId xmlns:a16="http://schemas.microsoft.com/office/drawing/2014/main" id="{D8B53884-1E0F-729F-5501-4D77BFEE1BAB}"/>
              </a:ext>
            </a:extLst>
          </p:cNvPr>
          <p:cNvSpPr>
            <a:spLocks noGrp="1"/>
          </p:cNvSpPr>
          <p:nvPr>
            <p:ph type="body" idx="1"/>
          </p:nvPr>
        </p:nvSpPr>
        <p:spPr>
          <a:xfrm>
            <a:off x="838200" y="2218544"/>
            <a:ext cx="10515600" cy="3958418"/>
          </a:xfrm>
          <a:prstGeom prst="rect">
            <a:avLst/>
          </a:prstGeom>
        </p:spPr>
        <p:txBody>
          <a:bodyPr vert="horz" lIns="91440" tIns="45720" rIns="91440" bIns="45720" rtlCol="0">
            <a:normAutofit/>
          </a:bodyPr>
          <a:lstStyle/>
          <a:p>
            <a:pPr lvl="0"/>
            <a:r>
              <a:rPr lang="en-US" dirty="0"/>
              <a:t>Editing this slide will change the entire document.</a:t>
            </a:r>
          </a:p>
          <a:p>
            <a:pPr lvl="1"/>
            <a:r>
              <a:rPr lang="en-US" dirty="0"/>
              <a:t>Please click the red X above, to exit this tab. </a:t>
            </a:r>
          </a:p>
          <a:p>
            <a:pPr lvl="2"/>
            <a:r>
              <a:rPr lang="en-US" dirty="0"/>
              <a:t>It reads “Close Master”</a:t>
            </a:r>
          </a:p>
          <a:p>
            <a:pPr lvl="3"/>
            <a:r>
              <a:rPr lang="en-US" dirty="0"/>
              <a:t>Then add any slides you need by selecting the drop down next to “New slide.”</a:t>
            </a:r>
          </a:p>
          <a:p>
            <a:pPr lvl="4"/>
            <a:r>
              <a:rPr lang="en-US" dirty="0"/>
              <a:t>Thanks.</a:t>
            </a:r>
          </a:p>
        </p:txBody>
      </p:sp>
      <p:cxnSp>
        <p:nvCxnSpPr>
          <p:cNvPr id="7" name="Straight Connector 6">
            <a:extLst>
              <a:ext uri="{FF2B5EF4-FFF2-40B4-BE49-F238E27FC236}">
                <a16:creationId xmlns:a16="http://schemas.microsoft.com/office/drawing/2014/main" id="{E9A77FCE-DFD3-574A-B0F3-07A9E1D02C75}"/>
              </a:ext>
            </a:extLst>
          </p:cNvPr>
          <p:cNvCxnSpPr>
            <a:cxnSpLocks/>
          </p:cNvCxnSpPr>
          <p:nvPr userDrawn="1"/>
        </p:nvCxnSpPr>
        <p:spPr>
          <a:xfrm>
            <a:off x="0" y="-3175"/>
            <a:ext cx="0" cy="6880225"/>
          </a:xfrm>
          <a:prstGeom prst="line">
            <a:avLst/>
          </a:prstGeom>
          <a:ln w="1143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7051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79" r:id="rId3"/>
    <p:sldLayoutId id="2147483664" r:id="rId4"/>
    <p:sldLayoutId id="2147483663" r:id="rId5"/>
    <p:sldLayoutId id="2147483692" r:id="rId6"/>
    <p:sldLayoutId id="2147483693" r:id="rId7"/>
    <p:sldLayoutId id="2147483694" r:id="rId8"/>
    <p:sldLayoutId id="2147483691" r:id="rId9"/>
    <p:sldLayoutId id="2147483683" r:id="rId10"/>
    <p:sldLayoutId id="2147483698" r:id="rId11"/>
    <p:sldLayoutId id="2147483701" r:id="rId12"/>
    <p:sldLayoutId id="2147483684" r:id="rId13"/>
    <p:sldLayoutId id="2147483673" r:id="rId14"/>
    <p:sldLayoutId id="2147483671" r:id="rId15"/>
    <p:sldLayoutId id="2147483653" r:id="rId16"/>
    <p:sldLayoutId id="2147483674" r:id="rId17"/>
    <p:sldLayoutId id="2147483652" r:id="rId18"/>
    <p:sldLayoutId id="2147483687" r:id="rId19"/>
    <p:sldLayoutId id="2147483654" r:id="rId20"/>
    <p:sldLayoutId id="2147483695" r:id="rId21"/>
    <p:sldLayoutId id="2147483696" r:id="rId22"/>
    <p:sldLayoutId id="2147483697" r:id="rId23"/>
    <p:sldLayoutId id="2147483660" r:id="rId24"/>
    <p:sldLayoutId id="2147483661" r:id="rId25"/>
    <p:sldLayoutId id="2147483682" r:id="rId26"/>
    <p:sldLayoutId id="2147483656" r:id="rId27"/>
    <p:sldLayoutId id="2147483677" r:id="rId28"/>
    <p:sldLayoutId id="2147483699" r:id="rId29"/>
    <p:sldLayoutId id="2147483700" r:id="rId30"/>
    <p:sldLayoutId id="2147483685" r:id="rId31"/>
    <p:sldLayoutId id="2147483686" r:id="rId32"/>
    <p:sldLayoutId id="2147483676" r:id="rId33"/>
    <p:sldLayoutId id="2147483675" r:id="rId34"/>
    <p:sldLayoutId id="2147483680" r:id="rId35"/>
    <p:sldLayoutId id="2147483688" r:id="rId36"/>
    <p:sldLayoutId id="2147483659" r:id="rId37"/>
    <p:sldLayoutId id="2147483658" r:id="rId38"/>
    <p:sldLayoutId id="2147483702" r:id="rId39"/>
    <p:sldLayoutId id="2147483703" r:id="rId40"/>
  </p:sldLayoutIdLst>
  <p:hf sldNum="0" hdr="0" ftr="0" dt="0"/>
  <p:txStyles>
    <p:titleStyle>
      <a:lvl1pPr algn="l" defTabSz="914400" rtl="0" eaLnBrk="1" latinLnBrk="0" hangingPunct="1">
        <a:lnSpc>
          <a:spcPct val="90000"/>
        </a:lnSpc>
        <a:spcBef>
          <a:spcPct val="0"/>
        </a:spcBef>
        <a:buNone/>
        <a:defRPr sz="4400" b="0" i="0" kern="1200" baseline="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6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5.xml"/><Relationship Id="rId7" Type="http://schemas.openxmlformats.org/officeDocument/2006/relationships/image" Target="../media/image32.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hyperlink" Target="mailto:meghanpotthoff@creighton.edu" TargetMode="Externa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hyperlink" Target="https://www.vitaltalk.org/topics/defuse-conflict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98C4-78EE-40F5-0553-BD7FA864A581}"/>
              </a:ext>
            </a:extLst>
          </p:cNvPr>
          <p:cNvSpPr>
            <a:spLocks noGrp="1"/>
          </p:cNvSpPr>
          <p:nvPr>
            <p:ph type="ctrTitle"/>
          </p:nvPr>
        </p:nvSpPr>
        <p:spPr>
          <a:xfrm>
            <a:off x="838200" y="632020"/>
            <a:ext cx="7980680" cy="1777410"/>
          </a:xfrm>
        </p:spPr>
        <p:txBody>
          <a:bodyPr/>
          <a:lstStyle/>
          <a:p>
            <a:r>
              <a:rPr lang="en-US" dirty="0"/>
              <a:t>Pediatric Go Wish Together</a:t>
            </a:r>
          </a:p>
        </p:txBody>
      </p:sp>
      <p:sp>
        <p:nvSpPr>
          <p:cNvPr id="3" name="Subtitle 2">
            <a:extLst>
              <a:ext uri="{FF2B5EF4-FFF2-40B4-BE49-F238E27FC236}">
                <a16:creationId xmlns:a16="http://schemas.microsoft.com/office/drawing/2014/main" id="{7F969DBA-6A24-18A2-8BFE-876573327236}"/>
              </a:ext>
            </a:extLst>
          </p:cNvPr>
          <p:cNvSpPr>
            <a:spLocks noGrp="1"/>
          </p:cNvSpPr>
          <p:nvPr>
            <p:ph type="subTitle" idx="1"/>
          </p:nvPr>
        </p:nvSpPr>
        <p:spPr/>
        <p:txBody>
          <a:bodyPr/>
          <a:lstStyle/>
          <a:p>
            <a:r>
              <a:rPr lang="en-US" dirty="0"/>
              <a:t>Meghan Potthoff PhD, APRN-NP</a:t>
            </a:r>
          </a:p>
        </p:txBody>
      </p:sp>
    </p:spTree>
    <p:extLst>
      <p:ext uri="{BB962C8B-B14F-4D97-AF65-F5344CB8AC3E}">
        <p14:creationId xmlns:p14="http://schemas.microsoft.com/office/powerpoint/2010/main" val="11702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1"/>
            <a:ext cx="10972800" cy="4117205"/>
          </a:xfrm>
        </p:spPr>
        <p:txBody>
          <a:bodyPr>
            <a:normAutofit/>
          </a:bodyPr>
          <a:lstStyle/>
          <a:p>
            <a:r>
              <a:rPr lang="en-US" sz="2700" b="1"/>
              <a:t>A lighthouse in the fog</a:t>
            </a:r>
          </a:p>
          <a:p>
            <a:endParaRPr lang="en-US" sz="2700" b="1"/>
          </a:p>
          <a:p>
            <a:pPr lvl="1"/>
            <a:r>
              <a:rPr lang="en-US" sz="2700"/>
              <a:t>“This fog of medical terminology and words that we were living everyday was so overwhelming that we didn’t even know what to ask, the cards gave me a focused point to organize my thoughts.” </a:t>
            </a:r>
          </a:p>
          <a:p>
            <a:pPr lvl="1"/>
            <a:endParaRPr lang="en-US" sz="2700"/>
          </a:p>
          <a:p>
            <a:pPr lvl="1"/>
            <a:r>
              <a:rPr lang="en-US" sz="2700"/>
              <a:t>“you look at the stats and feel doomed as a married couple, I mean you have to make these decisions that most people don’t even have to think about and you’re trying to make the decisions as a couple…..but it is so hard, you can’t even see where you are going.”  </a:t>
            </a:r>
          </a:p>
          <a:p>
            <a:pPr lvl="1"/>
            <a:endParaRPr lang="en-US" sz="2700"/>
          </a:p>
        </p:txBody>
      </p:sp>
      <p:sp>
        <p:nvSpPr>
          <p:cNvPr id="8" name="Text Placeholder 2">
            <a:extLst>
              <a:ext uri="{FF2B5EF4-FFF2-40B4-BE49-F238E27FC236}">
                <a16:creationId xmlns:a16="http://schemas.microsoft.com/office/drawing/2014/main" id="{0209A929-CE09-83BC-CAD4-184B63FD2C2A}"/>
              </a:ext>
            </a:extLst>
          </p:cNvPr>
          <p:cNvSpPr>
            <a:spLocks noGrp="1"/>
          </p:cNvSpPr>
          <p:nvPr>
            <p:ph type="body" sz="half" idx="2"/>
          </p:nvPr>
        </p:nvSpPr>
        <p:spPr>
          <a:xfrm>
            <a:off x="609599" y="6414168"/>
            <a:ext cx="10972787" cy="236889"/>
          </a:xfrm>
        </p:spPr>
        <p:txBody>
          <a:bodyPr>
            <a:normAutofit fontScale="77500" lnSpcReduction="20000"/>
          </a:bodyPr>
          <a:lstStyle/>
          <a:p>
            <a:endParaRPr lang="en-US"/>
          </a:p>
        </p:txBody>
      </p:sp>
      <p:sp>
        <p:nvSpPr>
          <p:cNvPr id="3" name="Title 2"/>
          <p:cNvSpPr>
            <a:spLocks noGrp="1"/>
          </p:cNvSpPr>
          <p:nvPr>
            <p:ph type="title"/>
          </p:nvPr>
        </p:nvSpPr>
        <p:spPr>
          <a:xfrm>
            <a:off x="609600" y="674563"/>
            <a:ext cx="10972800" cy="701731"/>
          </a:xfrm>
        </p:spPr>
        <p:txBody>
          <a:bodyPr anchor="b">
            <a:normAutofit/>
          </a:bodyPr>
          <a:lstStyle/>
          <a:p>
            <a:r>
              <a:rPr lang="en-US" dirty="0"/>
              <a:t>Qualitative Theme 3</a:t>
            </a:r>
          </a:p>
        </p:txBody>
      </p:sp>
    </p:spTree>
    <p:extLst>
      <p:ext uri="{BB962C8B-B14F-4D97-AF65-F5344CB8AC3E}">
        <p14:creationId xmlns:p14="http://schemas.microsoft.com/office/powerpoint/2010/main" val="3145112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1EC01-1355-55BC-ABD6-9C5ABA849973}"/>
              </a:ext>
            </a:extLst>
          </p:cNvPr>
          <p:cNvSpPr>
            <a:spLocks noGrp="1"/>
          </p:cNvSpPr>
          <p:nvPr>
            <p:ph type="ctrTitle"/>
          </p:nvPr>
        </p:nvSpPr>
        <p:spPr/>
        <p:txBody>
          <a:bodyPr/>
          <a:lstStyle/>
          <a:p>
            <a:r>
              <a:rPr lang="en-US" dirty="0"/>
              <a:t>Mixed Methods Analysis</a:t>
            </a:r>
          </a:p>
        </p:txBody>
      </p:sp>
    </p:spTree>
    <p:extLst>
      <p:ext uri="{BB962C8B-B14F-4D97-AF65-F5344CB8AC3E}">
        <p14:creationId xmlns:p14="http://schemas.microsoft.com/office/powerpoint/2010/main" val="91253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6612" y="988957"/>
            <a:ext cx="10518776" cy="701731"/>
          </a:xfrm>
        </p:spPr>
        <p:txBody>
          <a:bodyPr wrap="square" anchor="b">
            <a:normAutofit/>
          </a:bodyPr>
          <a:lstStyle/>
          <a:p>
            <a:r>
              <a:rPr lang="en-US" dirty="0"/>
              <a:t>Mixed Methods Analysis</a:t>
            </a:r>
          </a:p>
        </p:txBody>
      </p:sp>
      <p:graphicFrame>
        <p:nvGraphicFramePr>
          <p:cNvPr id="5" name="Content Placeholder 1">
            <a:extLst>
              <a:ext uri="{FF2B5EF4-FFF2-40B4-BE49-F238E27FC236}">
                <a16:creationId xmlns:a16="http://schemas.microsoft.com/office/drawing/2014/main" id="{871E05C2-382F-326F-40E9-C0E7DE05330B}"/>
              </a:ext>
            </a:extLst>
          </p:cNvPr>
          <p:cNvGraphicFramePr>
            <a:graphicFrameLocks noGrp="1"/>
          </p:cNvGraphicFramePr>
          <p:nvPr>
            <p:ph idx="1"/>
            <p:extLst>
              <p:ext uri="{D42A27DB-BD31-4B8C-83A1-F6EECF244321}">
                <p14:modId xmlns:p14="http://schemas.microsoft.com/office/powerpoint/2010/main" val="1396763876"/>
              </p:ext>
            </p:extLst>
          </p:nvPr>
        </p:nvGraphicFramePr>
        <p:xfrm>
          <a:off x="836612" y="1981200"/>
          <a:ext cx="10518776" cy="4344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559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86666" y="243891"/>
            <a:ext cx="5259387" cy="701731"/>
          </a:xfrm>
        </p:spPr>
        <p:txBody>
          <a:bodyPr wrap="square" anchor="b">
            <a:normAutofit/>
          </a:bodyPr>
          <a:lstStyle/>
          <a:p>
            <a:r>
              <a:rPr lang="en-US" sz="2100"/>
              <a:t>Caring Wish Conversation Framework</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5400000">
            <a:off x="3144817" y="226030"/>
            <a:ext cx="5186747" cy="7105134"/>
          </a:xfrm>
          <a:prstGeom prst="rect">
            <a:avLst/>
          </a:prstGeom>
          <a:solidFill>
            <a:schemeClr val="accent1"/>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94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93763-AA88-D633-DF4C-3EADEB72E4E1}"/>
              </a:ext>
            </a:extLst>
          </p:cNvPr>
          <p:cNvPicPr>
            <a:picLocks noChangeAspect="1"/>
          </p:cNvPicPr>
          <p:nvPr/>
        </p:nvPicPr>
        <p:blipFill rotWithShape="1">
          <a:blip r:embed="rId2"/>
          <a:srcRect l="848" t="1000" r="848"/>
          <a:stretch/>
        </p:blipFill>
        <p:spPr>
          <a:xfrm>
            <a:off x="3510844" y="135467"/>
            <a:ext cx="5170312" cy="6654271"/>
          </a:xfrm>
          <a:prstGeom prst="rect">
            <a:avLst/>
          </a:prstGeom>
          <a:noFill/>
        </p:spPr>
      </p:pic>
    </p:spTree>
    <p:extLst>
      <p:ext uri="{BB962C8B-B14F-4D97-AF65-F5344CB8AC3E}">
        <p14:creationId xmlns:p14="http://schemas.microsoft.com/office/powerpoint/2010/main" val="140331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A53BD35-0BAB-30C2-F36F-E11FBB1ED7E6}"/>
              </a:ext>
            </a:extLst>
          </p:cNvPr>
          <p:cNvSpPr>
            <a:spLocks noGrp="1"/>
          </p:cNvSpPr>
          <p:nvPr>
            <p:ph sz="half" idx="1"/>
          </p:nvPr>
        </p:nvSpPr>
        <p:spPr>
          <a:xfrm>
            <a:off x="838200" y="1950719"/>
            <a:ext cx="5181600" cy="4226243"/>
          </a:xfrm>
        </p:spPr>
        <p:txBody>
          <a:bodyPr/>
          <a:lstStyle/>
          <a:p>
            <a:endParaRPr lang="en-US"/>
          </a:p>
        </p:txBody>
      </p:sp>
      <p:sp>
        <p:nvSpPr>
          <p:cNvPr id="3" name="Title 2">
            <a:extLst>
              <a:ext uri="{FF2B5EF4-FFF2-40B4-BE49-F238E27FC236}">
                <a16:creationId xmlns:a16="http://schemas.microsoft.com/office/drawing/2014/main" id="{19409DDF-0ADD-56B2-28B1-E22E39DDF5B8}"/>
              </a:ext>
            </a:extLst>
          </p:cNvPr>
          <p:cNvSpPr>
            <a:spLocks noGrp="1"/>
          </p:cNvSpPr>
          <p:nvPr>
            <p:ph type="title"/>
          </p:nvPr>
        </p:nvSpPr>
        <p:spPr>
          <a:xfrm>
            <a:off x="836612" y="988957"/>
            <a:ext cx="10518776" cy="701731"/>
          </a:xfrm>
        </p:spPr>
        <p:txBody>
          <a:bodyPr anchor="b">
            <a:normAutofit/>
          </a:bodyPr>
          <a:lstStyle/>
          <a:p>
            <a:r>
              <a:rPr lang="en-US" dirty="0"/>
              <a:t>Go Wish Together</a:t>
            </a:r>
          </a:p>
        </p:txBody>
      </p:sp>
      <p:graphicFrame>
        <p:nvGraphicFramePr>
          <p:cNvPr id="5" name="Content Placeholder 1">
            <a:extLst>
              <a:ext uri="{FF2B5EF4-FFF2-40B4-BE49-F238E27FC236}">
                <a16:creationId xmlns:a16="http://schemas.microsoft.com/office/drawing/2014/main" id="{CC5C54F2-E839-7CF5-7EF2-91C910B33826}"/>
              </a:ext>
            </a:extLst>
          </p:cNvPr>
          <p:cNvGraphicFramePr>
            <a:graphicFrameLocks noGrp="1"/>
          </p:cNvGraphicFramePr>
          <p:nvPr>
            <p:ph sz="half" idx="2"/>
            <p:extLst>
              <p:ext uri="{D42A27DB-BD31-4B8C-83A1-F6EECF244321}">
                <p14:modId xmlns:p14="http://schemas.microsoft.com/office/powerpoint/2010/main" val="2118627106"/>
              </p:ext>
            </p:extLst>
          </p:nvPr>
        </p:nvGraphicFramePr>
        <p:xfrm>
          <a:off x="6172200" y="1950719"/>
          <a:ext cx="5181600" cy="4226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6FD89A4-923D-F44E-952D-4DE64F91FBD3}"/>
              </a:ext>
            </a:extLst>
          </p:cNvPr>
          <p:cNvPicPr>
            <a:picLocks noChangeAspect="1"/>
          </p:cNvPicPr>
          <p:nvPr/>
        </p:nvPicPr>
        <p:blipFill rotWithShape="1">
          <a:blip r:embed="rId7"/>
          <a:srcRect b="3174"/>
          <a:stretch/>
        </p:blipFill>
        <p:spPr>
          <a:xfrm>
            <a:off x="829132" y="1950719"/>
            <a:ext cx="5266868" cy="4226243"/>
          </a:xfrm>
          <a:prstGeom prst="rect">
            <a:avLst/>
          </a:prstGeom>
        </p:spPr>
      </p:pic>
      <p:pic>
        <p:nvPicPr>
          <p:cNvPr id="8" name="Picture 7">
            <a:extLst>
              <a:ext uri="{FF2B5EF4-FFF2-40B4-BE49-F238E27FC236}">
                <a16:creationId xmlns:a16="http://schemas.microsoft.com/office/drawing/2014/main" id="{CCF023FA-B1B4-0E18-5DA7-B0C38A154D74}"/>
              </a:ext>
            </a:extLst>
          </p:cNvPr>
          <p:cNvPicPr>
            <a:picLocks noChangeAspect="1"/>
          </p:cNvPicPr>
          <p:nvPr/>
        </p:nvPicPr>
        <p:blipFill>
          <a:blip r:embed="rId8"/>
          <a:stretch>
            <a:fillRect/>
          </a:stretch>
        </p:blipFill>
        <p:spPr>
          <a:xfrm>
            <a:off x="6436356" y="178328"/>
            <a:ext cx="5199313" cy="1101195"/>
          </a:xfrm>
          <a:prstGeom prst="rect">
            <a:avLst/>
          </a:prstGeom>
        </p:spPr>
      </p:pic>
    </p:spTree>
    <p:extLst>
      <p:ext uri="{BB962C8B-B14F-4D97-AF65-F5344CB8AC3E}">
        <p14:creationId xmlns:p14="http://schemas.microsoft.com/office/powerpoint/2010/main" val="429475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D22B6F-F47D-FC56-BCAB-E097674E609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7FE9C3B-0772-9A19-DCAA-1B7AB2856161}"/>
              </a:ext>
            </a:extLst>
          </p:cNvPr>
          <p:cNvSpPr>
            <a:spLocks noGrp="1"/>
          </p:cNvSpPr>
          <p:nvPr>
            <p:ph type="title"/>
          </p:nvPr>
        </p:nvSpPr>
        <p:spPr/>
        <p:txBody>
          <a:bodyPr/>
          <a:lstStyle/>
          <a:p>
            <a:r>
              <a:rPr lang="en-US" dirty="0"/>
              <a:t>Other Tools</a:t>
            </a:r>
          </a:p>
        </p:txBody>
      </p:sp>
      <p:pic>
        <p:nvPicPr>
          <p:cNvPr id="4" name="Picture 2">
            <a:extLst>
              <a:ext uri="{FF2B5EF4-FFF2-40B4-BE49-F238E27FC236}">
                <a16:creationId xmlns:a16="http://schemas.microsoft.com/office/drawing/2014/main" id="{F7DD5F2A-767F-9DEE-A0F2-E8382E717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3" r="-1" b="16416"/>
          <a:stretch/>
        </p:blipFill>
        <p:spPr bwMode="auto">
          <a:xfrm>
            <a:off x="836612" y="1981200"/>
            <a:ext cx="4343199" cy="4344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65FE20D-0BBC-D07E-E118-FDF23293ED2E}"/>
              </a:ext>
            </a:extLst>
          </p:cNvPr>
          <p:cNvPicPr>
            <a:picLocks noChangeAspect="1"/>
          </p:cNvPicPr>
          <p:nvPr/>
        </p:nvPicPr>
        <p:blipFill>
          <a:blip r:embed="rId3"/>
          <a:stretch>
            <a:fillRect/>
          </a:stretch>
        </p:blipFill>
        <p:spPr>
          <a:xfrm>
            <a:off x="6875397" y="156927"/>
            <a:ext cx="4266814" cy="6168887"/>
          </a:xfrm>
          <a:prstGeom prst="rect">
            <a:avLst/>
          </a:prstGeom>
        </p:spPr>
      </p:pic>
    </p:spTree>
    <p:extLst>
      <p:ext uri="{BB962C8B-B14F-4D97-AF65-F5344CB8AC3E}">
        <p14:creationId xmlns:p14="http://schemas.microsoft.com/office/powerpoint/2010/main" val="44713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98B0D-64DD-5F5B-6069-0A762A9FCC53}"/>
              </a:ext>
            </a:extLst>
          </p:cNvPr>
          <p:cNvSpPr>
            <a:spLocks noGrp="1"/>
          </p:cNvSpPr>
          <p:nvPr>
            <p:ph type="title"/>
          </p:nvPr>
        </p:nvSpPr>
        <p:spPr>
          <a:xfrm>
            <a:off x="836612" y="988957"/>
            <a:ext cx="10518776" cy="701731"/>
          </a:xfrm>
        </p:spPr>
        <p:txBody>
          <a:bodyPr wrap="square" anchor="b">
            <a:normAutofit/>
          </a:bodyPr>
          <a:lstStyle/>
          <a:p>
            <a:r>
              <a:rPr lang="en-US" dirty="0"/>
              <a:t>Next Steps</a:t>
            </a:r>
          </a:p>
        </p:txBody>
      </p:sp>
      <p:graphicFrame>
        <p:nvGraphicFramePr>
          <p:cNvPr id="13" name="Text Placeholder 4">
            <a:extLst>
              <a:ext uri="{FF2B5EF4-FFF2-40B4-BE49-F238E27FC236}">
                <a16:creationId xmlns:a16="http://schemas.microsoft.com/office/drawing/2014/main" id="{C268B8D1-1633-4C38-90E9-4EDA7D8715E2}"/>
              </a:ext>
            </a:extLst>
          </p:cNvPr>
          <p:cNvGraphicFramePr/>
          <p:nvPr>
            <p:extLst>
              <p:ext uri="{D42A27DB-BD31-4B8C-83A1-F6EECF244321}">
                <p14:modId xmlns:p14="http://schemas.microsoft.com/office/powerpoint/2010/main" val="454797531"/>
              </p:ext>
            </p:extLst>
          </p:nvPr>
        </p:nvGraphicFramePr>
        <p:xfrm>
          <a:off x="836612" y="1981200"/>
          <a:ext cx="10518776" cy="4344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89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3D2C-60CD-2757-FFCA-43CE67CE04B9}"/>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296361F-0461-54EF-6782-E30E9B8E48FC}"/>
              </a:ext>
            </a:extLst>
          </p:cNvPr>
          <p:cNvSpPr>
            <a:spLocks noGrp="1"/>
          </p:cNvSpPr>
          <p:nvPr>
            <p:ph type="body" sz="quarter" idx="13"/>
          </p:nvPr>
        </p:nvSpPr>
        <p:spPr>
          <a:xfrm>
            <a:off x="1321299" y="6364296"/>
            <a:ext cx="10517188" cy="313932"/>
          </a:xfrm>
        </p:spPr>
        <p:txBody>
          <a:bodyPr/>
          <a:lstStyle/>
          <a:p>
            <a:r>
              <a:rPr lang="en-US" dirty="0"/>
              <a:t>Meghan Potthoff </a:t>
            </a:r>
            <a:r>
              <a:rPr lang="en-US" dirty="0">
                <a:hlinkClick r:id="rId2">
                  <a:extLst>
                    <a:ext uri="{A12FA001-AC4F-418D-AE19-62706E023703}">
                      <ahyp:hlinkClr xmlns:ahyp="http://schemas.microsoft.com/office/drawing/2018/hyperlinkcolor" val="tx"/>
                    </a:ext>
                  </a:extLst>
                </a:hlinkClick>
              </a:rPr>
              <a:t>meghanpotthoff@creighton.edu</a:t>
            </a:r>
            <a:r>
              <a:rPr lang="en-US" dirty="0"/>
              <a:t> 402-280-2660</a:t>
            </a:r>
          </a:p>
        </p:txBody>
      </p:sp>
    </p:spTree>
    <p:extLst>
      <p:ext uri="{BB962C8B-B14F-4D97-AF65-F5344CB8AC3E}">
        <p14:creationId xmlns:p14="http://schemas.microsoft.com/office/powerpoint/2010/main" val="12987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C6204-89B4-EAEC-9BB4-78810CB7B217}"/>
              </a:ext>
            </a:extLst>
          </p:cNvPr>
          <p:cNvSpPr>
            <a:spLocks noGrp="1"/>
          </p:cNvSpPr>
          <p:nvPr>
            <p:ph type="title"/>
          </p:nvPr>
        </p:nvSpPr>
        <p:spPr>
          <a:xfrm>
            <a:off x="838200" y="571500"/>
            <a:ext cx="10515600" cy="1239837"/>
          </a:xfrm>
        </p:spPr>
        <p:txBody>
          <a:bodyPr anchor="ctr">
            <a:normAutofit/>
          </a:bodyPr>
          <a:lstStyle/>
          <a:p>
            <a:r>
              <a:rPr lang="en-US" dirty="0"/>
              <a:t>Learning Objectives</a:t>
            </a:r>
          </a:p>
        </p:txBody>
      </p:sp>
      <p:graphicFrame>
        <p:nvGraphicFramePr>
          <p:cNvPr id="7" name="Rectangle 1">
            <a:extLst>
              <a:ext uri="{FF2B5EF4-FFF2-40B4-BE49-F238E27FC236}">
                <a16:creationId xmlns:a16="http://schemas.microsoft.com/office/drawing/2014/main" id="{D843EF5D-E692-7080-C893-83716A99E0CD}"/>
              </a:ext>
            </a:extLst>
          </p:cNvPr>
          <p:cNvGraphicFramePr>
            <a:graphicFrameLocks noGrp="1"/>
          </p:cNvGraphicFramePr>
          <p:nvPr>
            <p:ph idx="1"/>
            <p:extLst>
              <p:ext uri="{D42A27DB-BD31-4B8C-83A1-F6EECF244321}">
                <p14:modId xmlns:p14="http://schemas.microsoft.com/office/powerpoint/2010/main" val="4071526356"/>
              </p:ext>
            </p:extLst>
          </p:nvPr>
        </p:nvGraphicFramePr>
        <p:xfrm>
          <a:off x="838200" y="2218544"/>
          <a:ext cx="10515600" cy="3958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6881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D7909B4-6A4D-6DA7-99FC-49A8E76C2F44}"/>
              </a:ext>
            </a:extLst>
          </p:cNvPr>
          <p:cNvSpPr>
            <a:spLocks noGrp="1"/>
          </p:cNvSpPr>
          <p:nvPr>
            <p:ph type="title"/>
          </p:nvPr>
        </p:nvSpPr>
        <p:spPr>
          <a:xfrm>
            <a:off x="836612" y="988957"/>
            <a:ext cx="10517188" cy="701731"/>
          </a:xfrm>
        </p:spPr>
        <p:txBody>
          <a:bodyPr anchor="b">
            <a:normAutofit/>
          </a:bodyPr>
          <a:lstStyle/>
          <a:p>
            <a:r>
              <a:rPr lang="en-US" dirty="0"/>
              <a:t>Overview of the Literature</a:t>
            </a:r>
          </a:p>
        </p:txBody>
      </p:sp>
      <p:graphicFrame>
        <p:nvGraphicFramePr>
          <p:cNvPr id="18" name="Text Placeholder 15">
            <a:extLst>
              <a:ext uri="{FF2B5EF4-FFF2-40B4-BE49-F238E27FC236}">
                <a16:creationId xmlns:a16="http://schemas.microsoft.com/office/drawing/2014/main" id="{4F9420D4-7A58-1F7B-A6E7-2855B0733B61}"/>
              </a:ext>
            </a:extLst>
          </p:cNvPr>
          <p:cNvGraphicFramePr/>
          <p:nvPr>
            <p:extLst>
              <p:ext uri="{D42A27DB-BD31-4B8C-83A1-F6EECF244321}">
                <p14:modId xmlns:p14="http://schemas.microsoft.com/office/powerpoint/2010/main" val="3619224460"/>
              </p:ext>
            </p:extLst>
          </p:nvPr>
        </p:nvGraphicFramePr>
        <p:xfrm>
          <a:off x="399232" y="1690688"/>
          <a:ext cx="10212324" cy="464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752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FCB2-99D8-47F1-91E3-F5923EFF16BC}"/>
              </a:ext>
            </a:extLst>
          </p:cNvPr>
          <p:cNvSpPr>
            <a:spLocks noGrp="1"/>
          </p:cNvSpPr>
          <p:nvPr>
            <p:ph type="title"/>
          </p:nvPr>
        </p:nvSpPr>
        <p:spPr/>
        <p:txBody>
          <a:bodyPr/>
          <a:lstStyle/>
          <a:p>
            <a:r>
              <a:rPr lang="en-US" dirty="0"/>
              <a:t>Barriers To Difficult Conversations </a:t>
            </a:r>
          </a:p>
        </p:txBody>
      </p:sp>
      <p:graphicFrame>
        <p:nvGraphicFramePr>
          <p:cNvPr id="8" name="Content Placeholder 2">
            <a:extLst>
              <a:ext uri="{FF2B5EF4-FFF2-40B4-BE49-F238E27FC236}">
                <a16:creationId xmlns:a16="http://schemas.microsoft.com/office/drawing/2014/main" id="{3A8E01C1-5B15-4E8F-B1BB-95556ED41EA8}"/>
              </a:ext>
            </a:extLst>
          </p:cNvPr>
          <p:cNvGraphicFramePr>
            <a:graphicFrameLocks noGrp="1"/>
          </p:cNvGraphicFramePr>
          <p:nvPr>
            <p:ph idx="1"/>
            <p:extLst>
              <p:ext uri="{D42A27DB-BD31-4B8C-83A1-F6EECF244321}">
                <p14:modId xmlns:p14="http://schemas.microsoft.com/office/powerpoint/2010/main" val="3089937429"/>
              </p:ext>
            </p:extLst>
          </p:nvPr>
        </p:nvGraphicFramePr>
        <p:xfrm>
          <a:off x="458694" y="1687305"/>
          <a:ext cx="11274612" cy="445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Young businessman arms crossed">
            <a:hlinkClick r:id="rId8"/>
            <a:extLst>
              <a:ext uri="{FF2B5EF4-FFF2-40B4-BE49-F238E27FC236}">
                <a16:creationId xmlns:a16="http://schemas.microsoft.com/office/drawing/2014/main" id="{19A3734D-FDC7-4F76-B371-F726F1C672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0918" y="1578078"/>
            <a:ext cx="2337307" cy="445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05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B8D01-6BA8-F953-A415-D42F58CAE006}"/>
              </a:ext>
            </a:extLst>
          </p:cNvPr>
          <p:cNvSpPr>
            <a:spLocks noGrp="1"/>
          </p:cNvSpPr>
          <p:nvPr>
            <p:ph type="ctrTitle"/>
          </p:nvPr>
        </p:nvSpPr>
        <p:spPr>
          <a:xfrm>
            <a:off x="9730" y="409037"/>
            <a:ext cx="12182270" cy="923330"/>
          </a:xfrm>
        </p:spPr>
        <p:txBody>
          <a:bodyPr wrap="square" anchor="b">
            <a:normAutofit fontScale="90000"/>
          </a:bodyPr>
          <a:lstStyle/>
          <a:p>
            <a:r>
              <a:rPr lang="en-US" dirty="0"/>
              <a:t>Purpose of Pediatric GO Wish Together</a:t>
            </a:r>
          </a:p>
        </p:txBody>
      </p:sp>
      <p:sp>
        <p:nvSpPr>
          <p:cNvPr id="4" name="Text Placeholder 3">
            <a:extLst>
              <a:ext uri="{FF2B5EF4-FFF2-40B4-BE49-F238E27FC236}">
                <a16:creationId xmlns:a16="http://schemas.microsoft.com/office/drawing/2014/main" id="{80823A40-C24B-D529-E2E7-A1783D7AE6A1}"/>
              </a:ext>
            </a:extLst>
          </p:cNvPr>
          <p:cNvSpPr>
            <a:spLocks noGrp="1"/>
          </p:cNvSpPr>
          <p:nvPr>
            <p:ph type="subTitle" idx="1"/>
          </p:nvPr>
        </p:nvSpPr>
        <p:spPr>
          <a:xfrm>
            <a:off x="443192" y="1783922"/>
            <a:ext cx="11305616" cy="4011018"/>
          </a:xfrm>
        </p:spPr>
        <p:txBody>
          <a:bodyPr wrap="square">
            <a:normAutofit/>
          </a:bodyPr>
          <a:lstStyle/>
          <a:p>
            <a:r>
              <a:rPr lang="en-US" dirty="0"/>
              <a:t>The twofold purpose of this embedded mixed method pilot study WAS to explore the use of an advance care planning conversation tool with parents caring for children suffering from a life threatening illness and to examine the parent experience of a child’s illness while caring for a child receiving pediatric palliative care. </a:t>
            </a:r>
            <a:endParaRPr lang="en-US" dirty="0">
              <a:effectLst/>
            </a:endParaRPr>
          </a:p>
        </p:txBody>
      </p:sp>
      <p:pic>
        <p:nvPicPr>
          <p:cNvPr id="3" name="Picture 2">
            <a:extLst>
              <a:ext uri="{FF2B5EF4-FFF2-40B4-BE49-F238E27FC236}">
                <a16:creationId xmlns:a16="http://schemas.microsoft.com/office/drawing/2014/main" id="{3C75D110-EAE7-2E77-67F6-C2E14FD83A0E}"/>
              </a:ext>
            </a:extLst>
          </p:cNvPr>
          <p:cNvPicPr>
            <a:picLocks noChangeAspect="1"/>
          </p:cNvPicPr>
          <p:nvPr/>
        </p:nvPicPr>
        <p:blipFill>
          <a:blip r:embed="rId2"/>
          <a:stretch>
            <a:fillRect/>
          </a:stretch>
        </p:blipFill>
        <p:spPr>
          <a:xfrm>
            <a:off x="2294819" y="4821414"/>
            <a:ext cx="7105650" cy="1504950"/>
          </a:xfrm>
          <a:prstGeom prst="rect">
            <a:avLst/>
          </a:prstGeom>
        </p:spPr>
      </p:pic>
    </p:spTree>
    <p:extLst>
      <p:ext uri="{BB962C8B-B14F-4D97-AF65-F5344CB8AC3E}">
        <p14:creationId xmlns:p14="http://schemas.microsoft.com/office/powerpoint/2010/main" val="42268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2C09CC-0A27-BD8A-4A1B-BD0FCFFE9E29}"/>
              </a:ext>
            </a:extLst>
          </p:cNvPr>
          <p:cNvSpPr>
            <a:spLocks noGrp="1"/>
          </p:cNvSpPr>
          <p:nvPr>
            <p:ph type="ctrTitle"/>
          </p:nvPr>
        </p:nvSpPr>
        <p:spPr/>
        <p:txBody>
          <a:bodyPr/>
          <a:lstStyle/>
          <a:p>
            <a:r>
              <a:rPr lang="en-US" dirty="0"/>
              <a:t>Qualitative Results </a:t>
            </a:r>
          </a:p>
        </p:txBody>
      </p:sp>
      <p:sp>
        <p:nvSpPr>
          <p:cNvPr id="5" name="Subtitle 4">
            <a:extLst>
              <a:ext uri="{FF2B5EF4-FFF2-40B4-BE49-F238E27FC236}">
                <a16:creationId xmlns:a16="http://schemas.microsoft.com/office/drawing/2014/main" id="{3620AD72-70FC-EE06-5571-27415A71A664}"/>
              </a:ext>
            </a:extLst>
          </p:cNvPr>
          <p:cNvSpPr>
            <a:spLocks noGrp="1"/>
          </p:cNvSpPr>
          <p:nvPr>
            <p:ph type="subTitle" idx="1"/>
          </p:nvPr>
        </p:nvSpPr>
        <p:spPr>
          <a:xfrm>
            <a:off x="443192" y="3709397"/>
            <a:ext cx="11305616" cy="383182"/>
          </a:xfrm>
        </p:spPr>
        <p:txBody>
          <a:bodyPr/>
          <a:lstStyle/>
          <a:p>
            <a:r>
              <a:rPr lang="en-US" dirty="0"/>
              <a:t>SUBHEAD.</a:t>
            </a:r>
          </a:p>
        </p:txBody>
      </p:sp>
    </p:spTree>
    <p:extLst>
      <p:ext uri="{BB962C8B-B14F-4D97-AF65-F5344CB8AC3E}">
        <p14:creationId xmlns:p14="http://schemas.microsoft.com/office/powerpoint/2010/main" val="246892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B5F2F-325C-84DD-0E9A-7C63DFDB790B}"/>
              </a:ext>
            </a:extLst>
          </p:cNvPr>
          <p:cNvSpPr>
            <a:spLocks noGrp="1"/>
          </p:cNvSpPr>
          <p:nvPr>
            <p:ph type="title"/>
          </p:nvPr>
        </p:nvSpPr>
        <p:spPr/>
        <p:txBody>
          <a:bodyPr/>
          <a:lstStyle/>
          <a:p>
            <a:r>
              <a:rPr lang="en-US" dirty="0"/>
              <a:t>Research Questions</a:t>
            </a:r>
          </a:p>
        </p:txBody>
      </p:sp>
      <p:sp>
        <p:nvSpPr>
          <p:cNvPr id="5" name="Text Placeholder 4">
            <a:extLst>
              <a:ext uri="{FF2B5EF4-FFF2-40B4-BE49-F238E27FC236}">
                <a16:creationId xmlns:a16="http://schemas.microsoft.com/office/drawing/2014/main" id="{18598F43-3641-D10A-628B-BD5ADBF1BA24}"/>
              </a:ext>
            </a:extLst>
          </p:cNvPr>
          <p:cNvSpPr>
            <a:spLocks noGrp="1"/>
          </p:cNvSpPr>
          <p:nvPr>
            <p:ph type="body" sz="quarter" idx="13"/>
          </p:nvPr>
        </p:nvSpPr>
        <p:spPr>
          <a:xfrm>
            <a:off x="838200" y="2015808"/>
            <a:ext cx="10515600" cy="2803844"/>
          </a:xfrm>
        </p:spPr>
        <p:txBody>
          <a:bodyPr/>
          <a:lstStyle/>
          <a:p>
            <a:pPr marL="342900" lvl="0" indent="-342900">
              <a:buFont typeface="Wingdings" panose="05000000000000000000" pitchFamily="2" charset="2"/>
              <a:buChar char="v"/>
            </a:pPr>
            <a:r>
              <a:rPr lang="en-US" sz="2400" dirty="0"/>
              <a:t>What is the parent’s overall experience and perception of the </a:t>
            </a:r>
            <a:r>
              <a:rPr lang="en-US" sz="2400" i="1" dirty="0"/>
              <a:t>Go Wish- Pediatrics</a:t>
            </a:r>
            <a:r>
              <a:rPr lang="en-US" sz="2400" dirty="0"/>
              <a:t> intervention?</a:t>
            </a:r>
          </a:p>
          <a:p>
            <a:pPr marL="342900" lvl="0" indent="-342900">
              <a:buFont typeface="Wingdings" panose="05000000000000000000" pitchFamily="2" charset="2"/>
              <a:buChar char="v"/>
            </a:pPr>
            <a:r>
              <a:rPr lang="en-US" sz="2400" dirty="0"/>
              <a:t>How do parents describe their experience of utilizing </a:t>
            </a:r>
            <a:r>
              <a:rPr lang="en-US" sz="2400" i="1" dirty="0"/>
              <a:t>Go Wish- Pediatrics</a:t>
            </a:r>
            <a:r>
              <a:rPr lang="en-US" sz="2400" dirty="0"/>
              <a:t> as a tool to facilitate advance care planning?</a:t>
            </a:r>
          </a:p>
          <a:p>
            <a:pPr marL="342900" lvl="0" indent="-342900">
              <a:buFont typeface="Wingdings" panose="05000000000000000000" pitchFamily="2" charset="2"/>
              <a:buChar char="v"/>
            </a:pPr>
            <a:r>
              <a:rPr lang="en-US" sz="2400" dirty="0"/>
              <a:t>What could be done to improve the </a:t>
            </a:r>
            <a:r>
              <a:rPr lang="en-US" sz="2400" i="1" dirty="0"/>
              <a:t>Go Wish- Pediatrics</a:t>
            </a:r>
            <a:r>
              <a:rPr lang="en-US" sz="2400" dirty="0"/>
              <a:t> intervention?</a:t>
            </a:r>
          </a:p>
          <a:p>
            <a:pPr marL="342900" lvl="0" indent="-342900">
              <a:buFont typeface="Wingdings" panose="05000000000000000000" pitchFamily="2" charset="2"/>
              <a:buChar char="v"/>
            </a:pPr>
            <a:r>
              <a:rPr lang="en-US" sz="2400" dirty="0"/>
              <a:t>Were any values or items missing from the </a:t>
            </a:r>
            <a:r>
              <a:rPr lang="en-US" sz="2400" i="1" dirty="0"/>
              <a:t>Go Wish- Pediatrics</a:t>
            </a:r>
            <a:r>
              <a:rPr lang="en-US" sz="2400" dirty="0"/>
              <a:t> intervention?</a:t>
            </a:r>
          </a:p>
        </p:txBody>
      </p:sp>
    </p:spTree>
    <p:extLst>
      <p:ext uri="{BB962C8B-B14F-4D97-AF65-F5344CB8AC3E}">
        <p14:creationId xmlns:p14="http://schemas.microsoft.com/office/powerpoint/2010/main" val="296421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1"/>
            <a:ext cx="10972800" cy="4117205"/>
          </a:xfrm>
        </p:spPr>
        <p:txBody>
          <a:bodyPr>
            <a:normAutofit/>
          </a:bodyPr>
          <a:lstStyle/>
          <a:p>
            <a:r>
              <a:rPr lang="en-US" sz="2500" b="1"/>
              <a:t>Operationalizing thoughts into action</a:t>
            </a:r>
          </a:p>
          <a:p>
            <a:endParaRPr lang="en-US" sz="2500" b="1"/>
          </a:p>
          <a:p>
            <a:pPr lvl="1"/>
            <a:r>
              <a:rPr lang="en-US" sz="2500"/>
              <a:t>“to have the cards where you can actually physically seem them and lay them out instead of trying to see them in your head was really helpful, this made it more real for me.” </a:t>
            </a:r>
          </a:p>
          <a:p>
            <a:endParaRPr lang="en-US" sz="2500"/>
          </a:p>
          <a:p>
            <a:pPr lvl="1"/>
            <a:r>
              <a:rPr lang="en-US" sz="2500"/>
              <a:t>“if you just are thinking these thoughts in your head when you are talking with someone you get distracted by other things and you forget to write them down or acknowledge if it is important to you or not.” </a:t>
            </a:r>
          </a:p>
        </p:txBody>
      </p:sp>
      <p:sp>
        <p:nvSpPr>
          <p:cNvPr id="8" name="Text Placeholder 2">
            <a:extLst>
              <a:ext uri="{FF2B5EF4-FFF2-40B4-BE49-F238E27FC236}">
                <a16:creationId xmlns:a16="http://schemas.microsoft.com/office/drawing/2014/main" id="{DD352B5F-F4A7-F020-7F45-EB5E889F58EC}"/>
              </a:ext>
            </a:extLst>
          </p:cNvPr>
          <p:cNvSpPr>
            <a:spLocks noGrp="1"/>
          </p:cNvSpPr>
          <p:nvPr>
            <p:ph type="body" sz="half" idx="2"/>
          </p:nvPr>
        </p:nvSpPr>
        <p:spPr>
          <a:xfrm>
            <a:off x="609599" y="6414168"/>
            <a:ext cx="10972787" cy="236889"/>
          </a:xfrm>
        </p:spPr>
        <p:txBody>
          <a:bodyPr>
            <a:normAutofit fontScale="77500" lnSpcReduction="20000"/>
          </a:bodyPr>
          <a:lstStyle/>
          <a:p>
            <a:endParaRPr lang="en-US"/>
          </a:p>
        </p:txBody>
      </p:sp>
      <p:sp>
        <p:nvSpPr>
          <p:cNvPr id="3" name="Title 2"/>
          <p:cNvSpPr>
            <a:spLocks noGrp="1"/>
          </p:cNvSpPr>
          <p:nvPr>
            <p:ph type="title"/>
          </p:nvPr>
        </p:nvSpPr>
        <p:spPr>
          <a:xfrm>
            <a:off x="609600" y="674563"/>
            <a:ext cx="10972800" cy="701731"/>
          </a:xfrm>
        </p:spPr>
        <p:txBody>
          <a:bodyPr anchor="b">
            <a:normAutofit/>
          </a:bodyPr>
          <a:lstStyle/>
          <a:p>
            <a:r>
              <a:rPr lang="en-US" dirty="0"/>
              <a:t>Qualitative Theme 1</a:t>
            </a:r>
          </a:p>
        </p:txBody>
      </p:sp>
    </p:spTree>
    <p:extLst>
      <p:ext uri="{BB962C8B-B14F-4D97-AF65-F5344CB8AC3E}">
        <p14:creationId xmlns:p14="http://schemas.microsoft.com/office/powerpoint/2010/main" val="386662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1"/>
            <a:ext cx="10972800" cy="4117205"/>
          </a:xfrm>
        </p:spPr>
        <p:txBody>
          <a:bodyPr>
            <a:normAutofit/>
          </a:bodyPr>
          <a:lstStyle/>
          <a:p>
            <a:r>
              <a:rPr lang="en-US" b="1" dirty="0"/>
              <a:t>Empowered to join the conversation</a:t>
            </a:r>
          </a:p>
          <a:p>
            <a:endParaRPr lang="en-US" b="1" dirty="0"/>
          </a:p>
          <a:p>
            <a:pPr lvl="1"/>
            <a:r>
              <a:rPr lang="en-US" sz="3200" dirty="0"/>
              <a:t>“opened her eyes to things she wouldn’t have even thought to ask about but really wanted to talk about with someone about.” </a:t>
            </a:r>
          </a:p>
          <a:p>
            <a:endParaRPr lang="en-US" dirty="0"/>
          </a:p>
        </p:txBody>
      </p:sp>
      <p:sp>
        <p:nvSpPr>
          <p:cNvPr id="8" name="Text Placeholder 2">
            <a:extLst>
              <a:ext uri="{FF2B5EF4-FFF2-40B4-BE49-F238E27FC236}">
                <a16:creationId xmlns:a16="http://schemas.microsoft.com/office/drawing/2014/main" id="{7A33614B-01E4-F0C0-29E0-B9038D51B00A}"/>
              </a:ext>
            </a:extLst>
          </p:cNvPr>
          <p:cNvSpPr>
            <a:spLocks noGrp="1"/>
          </p:cNvSpPr>
          <p:nvPr>
            <p:ph type="body" sz="half" idx="2"/>
          </p:nvPr>
        </p:nvSpPr>
        <p:spPr>
          <a:xfrm>
            <a:off x="609599" y="6414168"/>
            <a:ext cx="10972787" cy="236889"/>
          </a:xfrm>
        </p:spPr>
        <p:txBody>
          <a:bodyPr>
            <a:normAutofit fontScale="77500" lnSpcReduction="20000"/>
          </a:bodyPr>
          <a:lstStyle/>
          <a:p>
            <a:endParaRPr lang="en-US"/>
          </a:p>
        </p:txBody>
      </p:sp>
      <p:sp>
        <p:nvSpPr>
          <p:cNvPr id="3" name="Title 2"/>
          <p:cNvSpPr>
            <a:spLocks noGrp="1"/>
          </p:cNvSpPr>
          <p:nvPr>
            <p:ph type="title"/>
          </p:nvPr>
        </p:nvSpPr>
        <p:spPr>
          <a:xfrm>
            <a:off x="609600" y="674563"/>
            <a:ext cx="10972800" cy="701731"/>
          </a:xfrm>
        </p:spPr>
        <p:txBody>
          <a:bodyPr anchor="b">
            <a:normAutofit/>
          </a:bodyPr>
          <a:lstStyle/>
          <a:p>
            <a:r>
              <a:rPr lang="en-US" dirty="0"/>
              <a:t>Qualitative Theme 2</a:t>
            </a:r>
          </a:p>
        </p:txBody>
      </p:sp>
    </p:spTree>
    <p:extLst>
      <p:ext uri="{BB962C8B-B14F-4D97-AF65-F5344CB8AC3E}">
        <p14:creationId xmlns:p14="http://schemas.microsoft.com/office/powerpoint/2010/main" val="174897935"/>
      </p:ext>
    </p:extLst>
  </p:cSld>
  <p:clrMapOvr>
    <a:masterClrMapping/>
  </p:clrMapOvr>
</p:sld>
</file>

<file path=ppt/theme/theme1.xml><?xml version="1.0" encoding="utf-8"?>
<a:theme xmlns:a="http://schemas.openxmlformats.org/drawingml/2006/main" name="Creighton Slides">
  <a:themeElements>
    <a:clrScheme name="Creighton">
      <a:dk1>
        <a:srgbClr val="001E50"/>
      </a:dk1>
      <a:lt1>
        <a:srgbClr val="FFFFFF"/>
      </a:lt1>
      <a:dk2>
        <a:srgbClr val="242852"/>
      </a:dk2>
      <a:lt2>
        <a:srgbClr val="ECEBEB"/>
      </a:lt2>
      <a:accent1>
        <a:srgbClr val="95D1F1"/>
      </a:accent1>
      <a:accent2>
        <a:srgbClr val="2076D8"/>
      </a:accent2>
      <a:accent3>
        <a:srgbClr val="D3D0CA"/>
      </a:accent3>
      <a:accent4>
        <a:srgbClr val="67C299"/>
      </a:accent4>
      <a:accent5>
        <a:srgbClr val="FFC52F"/>
      </a:accent5>
      <a:accent6>
        <a:srgbClr val="0054A6"/>
      </a:accent6>
      <a:hlink>
        <a:srgbClr val="2076D8"/>
      </a:hlink>
      <a:folHlink>
        <a:srgbClr val="67C2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ighton PowerPoint Template" id="{DCA96FC3-A04B-1A42-A814-CBBB5F707B85}" vid="{E6CCA3D6-C750-5A46-8533-00925D5621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Creighton-PowerPoint-Template</Template>
  <TotalTime>99</TotalTime>
  <Words>623</Words>
  <Application>Microsoft Office PowerPoint</Application>
  <PresentationFormat>Widescreen</PresentationFormat>
  <Paragraphs>91</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Georgia</vt:lpstr>
      <vt:lpstr>Wingdings</vt:lpstr>
      <vt:lpstr>Creighton Slides</vt:lpstr>
      <vt:lpstr>Pediatric Go Wish Together</vt:lpstr>
      <vt:lpstr>Learning Objectives</vt:lpstr>
      <vt:lpstr>Overview of the Literature</vt:lpstr>
      <vt:lpstr>Barriers To Difficult Conversations </vt:lpstr>
      <vt:lpstr>Purpose of Pediatric GO Wish Together</vt:lpstr>
      <vt:lpstr>Qualitative Results </vt:lpstr>
      <vt:lpstr>Research Questions</vt:lpstr>
      <vt:lpstr>Qualitative Theme 1</vt:lpstr>
      <vt:lpstr>Qualitative Theme 2</vt:lpstr>
      <vt:lpstr>Qualitative Theme 3</vt:lpstr>
      <vt:lpstr>Mixed Methods Analysis</vt:lpstr>
      <vt:lpstr>Mixed Methods Analysis</vt:lpstr>
      <vt:lpstr>Caring Wish Conversation Framework</vt:lpstr>
      <vt:lpstr>PowerPoint Presentation</vt:lpstr>
      <vt:lpstr>Go Wish Together</vt:lpstr>
      <vt:lpstr>Other Tools</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Go Wish Together</dc:title>
  <dc:creator>Potthoff, Meghan R</dc:creator>
  <cp:lastModifiedBy>Potthoff, Meghan R</cp:lastModifiedBy>
  <cp:revision>1</cp:revision>
  <dcterms:created xsi:type="dcterms:W3CDTF">2023-03-14T18:04:19Z</dcterms:created>
  <dcterms:modified xsi:type="dcterms:W3CDTF">2023-03-14T19:44:00Z</dcterms:modified>
</cp:coreProperties>
</file>